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301" r:id="rId3"/>
    <p:sldId id="259" r:id="rId4"/>
    <p:sldId id="294" r:id="rId5"/>
    <p:sldId id="297" r:id="rId6"/>
    <p:sldId id="295" r:id="rId7"/>
    <p:sldId id="296" r:id="rId8"/>
    <p:sldId id="274" r:id="rId9"/>
    <p:sldId id="298" r:id="rId10"/>
    <p:sldId id="299" r:id="rId11"/>
    <p:sldId id="289" r:id="rId12"/>
    <p:sldId id="300" r:id="rId13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1CD86"/>
    <a:srgbClr val="005D9B"/>
    <a:srgbClr val="E6E6E6"/>
    <a:srgbClr val="CEB46D"/>
    <a:srgbClr val="C1A45F"/>
    <a:srgbClr val="6B25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-8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5E953-9331-4FA8-9B98-BF0BAB57405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8840FB-6A69-4763-8425-E51D18ABDAE8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Рабочая программа  воспитания</a:t>
          </a:r>
          <a:endParaRPr lang="ru-RU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328E72-2CDA-41E7-97AC-7C3DDF90B2C6}" type="parTrans" cxnId="{F9102E09-F2B9-408F-9B59-B8B8520F4D0E}">
      <dgm:prSet/>
      <dgm:spPr/>
      <dgm:t>
        <a:bodyPr/>
        <a:lstStyle/>
        <a:p>
          <a:endParaRPr lang="ru-RU"/>
        </a:p>
      </dgm:t>
    </dgm:pt>
    <dgm:pt modelId="{701B1E08-4710-4A47-AD0A-6E664DC7ACE5}" type="sibTrans" cxnId="{F9102E09-F2B9-408F-9B59-B8B8520F4D0E}">
      <dgm:prSet/>
      <dgm:spPr/>
      <dgm:t>
        <a:bodyPr/>
        <a:lstStyle/>
        <a:p>
          <a:endParaRPr lang="ru-RU"/>
        </a:p>
      </dgm:t>
    </dgm:pt>
    <dgm:pt modelId="{89A73C6F-F50C-4E6E-ADC9-1667A6A6AB1A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Основные школьные дела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A5E1421-7D93-498E-A756-9D6253D904B7}" type="parTrans" cxnId="{91304871-633C-4C29-A2E1-846D6CBB0EB6}">
      <dgm:prSet/>
      <dgm:spPr/>
      <dgm:t>
        <a:bodyPr/>
        <a:lstStyle/>
        <a:p>
          <a:endParaRPr lang="ru-RU"/>
        </a:p>
      </dgm:t>
    </dgm:pt>
    <dgm:pt modelId="{0183BD13-6DF6-4E7D-BBA0-4206271F18A7}" type="sibTrans" cxnId="{91304871-633C-4C29-A2E1-846D6CBB0EB6}">
      <dgm:prSet/>
      <dgm:spPr/>
      <dgm:t>
        <a:bodyPr/>
        <a:lstStyle/>
        <a:p>
          <a:endParaRPr lang="ru-RU"/>
        </a:p>
      </dgm:t>
    </dgm:pt>
    <dgm:pt modelId="{D533A66E-991E-4FC7-BD28-4A1D50AC7555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Профориентация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1B0398F-7ECC-4143-A361-713E0BA1CA7C}" type="parTrans" cxnId="{1CEF7D9E-56CE-4889-9B7D-F98FC74E6E57}">
      <dgm:prSet/>
      <dgm:spPr/>
      <dgm:t>
        <a:bodyPr/>
        <a:lstStyle/>
        <a:p>
          <a:endParaRPr lang="ru-RU"/>
        </a:p>
      </dgm:t>
    </dgm:pt>
    <dgm:pt modelId="{2020D27F-7D2E-4007-A477-CED12DF8C888}" type="sibTrans" cxnId="{1CEF7D9E-56CE-4889-9B7D-F98FC74E6E57}">
      <dgm:prSet/>
      <dgm:spPr/>
      <dgm:t>
        <a:bodyPr/>
        <a:lstStyle/>
        <a:p>
          <a:endParaRPr lang="ru-RU"/>
        </a:p>
      </dgm:t>
    </dgm:pt>
    <dgm:pt modelId="{943656ED-C913-47CC-A7B8-6310D3107E44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Школьный урок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D6909E6-BBF4-4165-962C-780C30AD2FE4}" type="parTrans" cxnId="{A93BAD99-3493-490A-A0BA-38764A69E6CC}">
      <dgm:prSet/>
      <dgm:spPr/>
      <dgm:t>
        <a:bodyPr/>
        <a:lstStyle/>
        <a:p>
          <a:endParaRPr lang="ru-RU"/>
        </a:p>
      </dgm:t>
    </dgm:pt>
    <dgm:pt modelId="{84B07092-764E-442F-B474-629AC6AD7EFF}" type="sibTrans" cxnId="{A93BAD99-3493-490A-A0BA-38764A69E6CC}">
      <dgm:prSet/>
      <dgm:spPr/>
      <dgm:t>
        <a:bodyPr/>
        <a:lstStyle/>
        <a:p>
          <a:endParaRPr lang="ru-RU"/>
        </a:p>
      </dgm:t>
    </dgm:pt>
    <dgm:pt modelId="{A16F430B-748E-485C-8BFE-6184F986EF4E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Классное руководство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C3A5013-1FC0-4948-825E-ED9ACB883793}" type="parTrans" cxnId="{859ADAB2-5C22-4A80-894C-252B263B5ACC}">
      <dgm:prSet/>
      <dgm:spPr/>
      <dgm:t>
        <a:bodyPr/>
        <a:lstStyle/>
        <a:p>
          <a:endParaRPr lang="ru-RU"/>
        </a:p>
      </dgm:t>
    </dgm:pt>
    <dgm:pt modelId="{26384ECB-854A-46F4-AC31-CE4E75C488E4}" type="sibTrans" cxnId="{859ADAB2-5C22-4A80-894C-252B263B5ACC}">
      <dgm:prSet/>
      <dgm:spPr/>
      <dgm:t>
        <a:bodyPr/>
        <a:lstStyle/>
        <a:p>
          <a:endParaRPr lang="ru-RU"/>
        </a:p>
      </dgm:t>
    </dgm:pt>
    <dgm:pt modelId="{88A1ACA9-13A7-4162-8505-5F4EA057C155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Социальное партнёрство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1F2ED0D-2C8F-4446-93D6-7F845FAD8E76}" type="parTrans" cxnId="{19F21F9B-35FE-41EB-883B-3B68E1C51E51}">
      <dgm:prSet/>
      <dgm:spPr/>
      <dgm:t>
        <a:bodyPr/>
        <a:lstStyle/>
        <a:p>
          <a:endParaRPr lang="ru-RU"/>
        </a:p>
      </dgm:t>
    </dgm:pt>
    <dgm:pt modelId="{10F65E23-447E-498F-9789-3E5015920381}" type="sibTrans" cxnId="{19F21F9B-35FE-41EB-883B-3B68E1C51E51}">
      <dgm:prSet/>
      <dgm:spPr/>
      <dgm:t>
        <a:bodyPr/>
        <a:lstStyle/>
        <a:p>
          <a:endParaRPr lang="ru-RU"/>
        </a:p>
      </dgm:t>
    </dgm:pt>
    <dgm:pt modelId="{6030A7E5-2A2F-4146-A58B-96110399FB4D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Самоуправление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275F179-8526-494B-A536-EC569BEED43A}" type="parTrans" cxnId="{3D0B7FC7-1D7C-426A-8F8A-6B889347504E}">
      <dgm:prSet/>
      <dgm:spPr/>
      <dgm:t>
        <a:bodyPr/>
        <a:lstStyle/>
        <a:p>
          <a:endParaRPr lang="ru-RU"/>
        </a:p>
      </dgm:t>
    </dgm:pt>
    <dgm:pt modelId="{6B6067A4-E5FF-450A-8A5C-0CE68776D027}" type="sibTrans" cxnId="{3D0B7FC7-1D7C-426A-8F8A-6B889347504E}">
      <dgm:prSet/>
      <dgm:spPr/>
      <dgm:t>
        <a:bodyPr/>
        <a:lstStyle/>
        <a:p>
          <a:endParaRPr lang="ru-RU"/>
        </a:p>
      </dgm:t>
    </dgm:pt>
    <dgm:pt modelId="{E0D368EF-2A5F-4C0A-B786-06D7F5AA3F3C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Внешкольные мероприятия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17247660-DD3D-41D7-AFD8-94AE8DA6E2F9}" type="parTrans" cxnId="{3DFE42C4-689F-4A77-B72B-CB188DA2FDC7}">
      <dgm:prSet/>
      <dgm:spPr/>
      <dgm:t>
        <a:bodyPr/>
        <a:lstStyle/>
        <a:p>
          <a:endParaRPr lang="ru-RU"/>
        </a:p>
      </dgm:t>
    </dgm:pt>
    <dgm:pt modelId="{1D0740B8-C852-411F-BD10-D6789F763BC7}" type="sibTrans" cxnId="{3DFE42C4-689F-4A77-B72B-CB188DA2FDC7}">
      <dgm:prSet/>
      <dgm:spPr/>
      <dgm:t>
        <a:bodyPr/>
        <a:lstStyle/>
        <a:p>
          <a:endParaRPr lang="ru-RU"/>
        </a:p>
      </dgm:t>
    </dgm:pt>
    <dgm:pt modelId="{3BC2D768-4A10-44FE-96CB-19E72D88FCA1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Взаимодействие с родителями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A408D5A-BECC-46BE-9287-8D276696913C}" type="parTrans" cxnId="{6C8615D1-59E0-4DC1-A907-EAE659256E5C}">
      <dgm:prSet/>
      <dgm:spPr/>
      <dgm:t>
        <a:bodyPr/>
        <a:lstStyle/>
        <a:p>
          <a:endParaRPr lang="ru-RU"/>
        </a:p>
      </dgm:t>
    </dgm:pt>
    <dgm:pt modelId="{AE075433-D4AA-4DE6-A4D6-F3B9424F862A}" type="sibTrans" cxnId="{6C8615D1-59E0-4DC1-A907-EAE659256E5C}">
      <dgm:prSet/>
      <dgm:spPr/>
      <dgm:t>
        <a:bodyPr/>
        <a:lstStyle/>
        <a:p>
          <a:endParaRPr lang="ru-RU"/>
        </a:p>
      </dgm:t>
    </dgm:pt>
    <dgm:pt modelId="{FDCB1BF8-F687-4A0D-8B0F-3A29F5B30DF6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Профилактика и безопасность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EC4A411-20EF-45E3-9178-2AC2E4A6021F}" type="parTrans" cxnId="{F7D4F3B8-082A-4E18-AC75-7A9ACA612BAC}">
      <dgm:prSet/>
      <dgm:spPr/>
      <dgm:t>
        <a:bodyPr/>
        <a:lstStyle/>
        <a:p>
          <a:endParaRPr lang="ru-RU"/>
        </a:p>
      </dgm:t>
    </dgm:pt>
    <dgm:pt modelId="{918BE92F-BC63-4D3A-AEFE-DCB8C239069D}" type="sibTrans" cxnId="{F7D4F3B8-082A-4E18-AC75-7A9ACA612BAC}">
      <dgm:prSet/>
      <dgm:spPr/>
      <dgm:t>
        <a:bodyPr/>
        <a:lstStyle/>
        <a:p>
          <a:endParaRPr lang="ru-RU"/>
        </a:p>
      </dgm:t>
    </dgm:pt>
    <dgm:pt modelId="{F7B5D16F-580A-4A58-AC69-3BC84A5A9BBE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Организация предметно-пространственной среды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FB085077-CBC7-4556-8356-475358DB0FC5}" type="parTrans" cxnId="{328A2DDA-9C94-4062-8F3A-145755A42CAD}">
      <dgm:prSet/>
      <dgm:spPr/>
      <dgm:t>
        <a:bodyPr/>
        <a:lstStyle/>
        <a:p>
          <a:endParaRPr lang="ru-RU"/>
        </a:p>
      </dgm:t>
    </dgm:pt>
    <dgm:pt modelId="{1C6B32E4-FFB0-471B-99FF-866FBF01DCD3}" type="sibTrans" cxnId="{328A2DDA-9C94-4062-8F3A-145755A42CAD}">
      <dgm:prSet/>
      <dgm:spPr/>
      <dgm:t>
        <a:bodyPr/>
        <a:lstStyle/>
        <a:p>
          <a:endParaRPr lang="ru-RU"/>
        </a:p>
      </dgm:t>
    </dgm:pt>
    <dgm:pt modelId="{5C04F58F-8E99-4D4C-BF44-C40874C2FEA3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Внеурочная деятельность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3FCBC5D-9DA9-447D-82B4-9EA9E615E8F2}" type="parTrans" cxnId="{B7FE1992-3778-48F4-BADF-8A23DA9329E3}">
      <dgm:prSet/>
      <dgm:spPr/>
      <dgm:t>
        <a:bodyPr/>
        <a:lstStyle/>
        <a:p>
          <a:endParaRPr lang="ru-RU"/>
        </a:p>
      </dgm:t>
    </dgm:pt>
    <dgm:pt modelId="{6DF598A7-B696-4E7C-A64A-E88179C3772F}" type="sibTrans" cxnId="{B7FE1992-3778-48F4-BADF-8A23DA9329E3}">
      <dgm:prSet/>
      <dgm:spPr/>
      <dgm:t>
        <a:bodyPr/>
        <a:lstStyle/>
        <a:p>
          <a:endParaRPr lang="ru-RU"/>
        </a:p>
      </dgm:t>
    </dgm:pt>
    <dgm:pt modelId="{9E3673C9-6BFA-4AA3-B683-190D10CA6857}" type="pres">
      <dgm:prSet presAssocID="{3F25E953-9331-4FA8-9B98-BF0BAB57405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4D9369-D34F-4F09-9165-EAB3781B3FB9}" type="pres">
      <dgm:prSet presAssocID="{378840FB-6A69-4763-8425-E51D18ABDAE8}" presName="centerShape" presStyleLbl="node0" presStyleIdx="0" presStyleCnt="1" custScaleX="252625" custScaleY="239581"/>
      <dgm:spPr/>
      <dgm:t>
        <a:bodyPr/>
        <a:lstStyle/>
        <a:p>
          <a:endParaRPr lang="ru-RU"/>
        </a:p>
      </dgm:t>
    </dgm:pt>
    <dgm:pt modelId="{014C8F3B-59C5-4858-BF72-9EBC35B25D0C}" type="pres">
      <dgm:prSet presAssocID="{3A5E1421-7D93-498E-A756-9D6253D904B7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9224D2E3-D9DC-4049-88FA-45C932DE96DD}" type="pres">
      <dgm:prSet presAssocID="{3A5E1421-7D93-498E-A756-9D6253D904B7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F7AF4374-40F2-4D3A-8C80-79247A810BD8}" type="pres">
      <dgm:prSet presAssocID="{89A73C6F-F50C-4E6E-ADC9-1667A6A6AB1A}" presName="node" presStyleLbl="node1" presStyleIdx="0" presStyleCnt="11" custScaleX="136695" custScaleY="12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91108-2D23-4D02-9ACF-246D4BAC5CAA}" type="pres">
      <dgm:prSet presAssocID="{17247660-DD3D-41D7-AFD8-94AE8DA6E2F9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2D90F438-7C2F-4DDF-BE94-0FB105FF9758}" type="pres">
      <dgm:prSet presAssocID="{17247660-DD3D-41D7-AFD8-94AE8DA6E2F9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69B860DB-27C7-4F08-98E2-E356E998F53F}" type="pres">
      <dgm:prSet presAssocID="{E0D368EF-2A5F-4C0A-B786-06D7F5AA3F3C}" presName="node" presStyleLbl="node1" presStyleIdx="1" presStyleCnt="11" custScaleX="136695" custScaleY="12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EFBC0-B6E2-4A3F-B5AE-1DF10BE96F8A}" type="pres">
      <dgm:prSet presAssocID="{FB085077-CBC7-4556-8356-475358DB0FC5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3F4188A4-248C-4B9B-9DA4-37116B7F58B8}" type="pres">
      <dgm:prSet presAssocID="{FB085077-CBC7-4556-8356-475358DB0FC5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52873265-AB48-4F4A-B91F-85C1825F3CB1}" type="pres">
      <dgm:prSet presAssocID="{F7B5D16F-580A-4A58-AC69-3BC84A5A9BBE}" presName="node" presStyleLbl="node1" presStyleIdx="2" presStyleCnt="11" custScaleX="136695" custScaleY="12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D914F-F1DB-45E4-8CE7-B56A359276C9}" type="pres">
      <dgm:prSet presAssocID="{8A408D5A-BECC-46BE-9287-8D276696913C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78B6B004-C64C-4D12-A246-BC096B9E2152}" type="pres">
      <dgm:prSet presAssocID="{8A408D5A-BECC-46BE-9287-8D276696913C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518B75AD-5A2D-4547-AFD5-E2C4EE29F9E9}" type="pres">
      <dgm:prSet presAssocID="{3BC2D768-4A10-44FE-96CB-19E72D88FCA1}" presName="node" presStyleLbl="node1" presStyleIdx="3" presStyleCnt="11" custScaleX="136695" custScaleY="12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DF283-9A08-442E-B3CB-332A7E2A78B4}" type="pres">
      <dgm:prSet presAssocID="{0EC4A411-20EF-45E3-9178-2AC2E4A6021F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9F9B8D0E-EE9F-455E-9415-FE5CA21FBDDC}" type="pres">
      <dgm:prSet presAssocID="{0EC4A411-20EF-45E3-9178-2AC2E4A6021F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86B55B16-BC76-4926-9BA4-905046FB4A1C}" type="pres">
      <dgm:prSet presAssocID="{FDCB1BF8-F687-4A0D-8B0F-3A29F5B30DF6}" presName="node" presStyleLbl="node1" presStyleIdx="4" presStyleCnt="11" custScaleX="136695" custScaleY="12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632B1-9B3D-4B68-BFAD-3B3C504BAB89}" type="pres">
      <dgm:prSet presAssocID="{31F2ED0D-2C8F-4446-93D6-7F845FAD8E76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B63B11D4-096B-4EB6-8345-D5A5A3A8B02B}" type="pres">
      <dgm:prSet presAssocID="{31F2ED0D-2C8F-4446-93D6-7F845FAD8E76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A4129592-C00A-4E97-88AD-F22B02D17B5A}" type="pres">
      <dgm:prSet presAssocID="{88A1ACA9-13A7-4162-8505-5F4EA057C155}" presName="node" presStyleLbl="node1" presStyleIdx="5" presStyleCnt="11" custScaleX="136695" custScaleY="12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0FA5D-6B65-467D-A6EE-773AEE2C219E}" type="pres">
      <dgm:prSet presAssocID="{7275F179-8526-494B-A536-EC569BEED43A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7679A6FD-0471-4D2F-AD9B-2349CA93A89D}" type="pres">
      <dgm:prSet presAssocID="{7275F179-8526-494B-A536-EC569BEED43A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88ECA29B-82CA-42F9-A7AF-C6D2B381FF8C}" type="pres">
      <dgm:prSet presAssocID="{6030A7E5-2A2F-4146-A58B-96110399FB4D}" presName="node" presStyleLbl="node1" presStyleIdx="6" presStyleCnt="11" custScaleX="136695" custScaleY="12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1AC38-D0EF-4A42-9B32-C617D81C6C7D}" type="pres">
      <dgm:prSet presAssocID="{E1B0398F-7ECC-4143-A361-713E0BA1CA7C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30954287-83D2-40B0-8A11-CF56FB7FF480}" type="pres">
      <dgm:prSet presAssocID="{E1B0398F-7ECC-4143-A361-713E0BA1CA7C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74DEC2CA-B5F2-4698-A578-C78DB5434E88}" type="pres">
      <dgm:prSet presAssocID="{D533A66E-991E-4FC7-BD28-4A1D50AC7555}" presName="node" presStyleLbl="node1" presStyleIdx="7" presStyleCnt="11" custScaleX="136695" custScaleY="12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4180E-6153-4A50-A44C-39041926D0DB}" type="pres">
      <dgm:prSet presAssocID="{4D6909E6-BBF4-4165-962C-780C30AD2FE4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A698B56A-C53F-4DB4-9D6D-9DF2FC1E31F6}" type="pres">
      <dgm:prSet presAssocID="{4D6909E6-BBF4-4165-962C-780C30AD2FE4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47B6B81C-962A-460F-AB50-C4AF22730F7B}" type="pres">
      <dgm:prSet presAssocID="{943656ED-C913-47CC-A7B8-6310D3107E44}" presName="node" presStyleLbl="node1" presStyleIdx="8" presStyleCnt="11" custScaleX="136695" custScaleY="12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BD637-A12B-4ACE-95FC-C38CC78722C7}" type="pres">
      <dgm:prSet presAssocID="{53FCBC5D-9DA9-447D-82B4-9EA9E615E8F2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569EA506-A4F9-438A-985D-49D2A0530129}" type="pres">
      <dgm:prSet presAssocID="{53FCBC5D-9DA9-447D-82B4-9EA9E615E8F2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D2D77071-D871-4983-B4C4-4FFDEE3CA62D}" type="pres">
      <dgm:prSet presAssocID="{5C04F58F-8E99-4D4C-BF44-C40874C2FEA3}" presName="node" presStyleLbl="node1" presStyleIdx="9" presStyleCnt="11" custScaleX="139790" custScaleY="134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11647-5FC8-4C52-9F33-B81A14BBA681}" type="pres">
      <dgm:prSet presAssocID="{4C3A5013-1FC0-4948-825E-ED9ACB883793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1A3A4223-E9AB-4131-8577-64B9C8DC7D26}" type="pres">
      <dgm:prSet presAssocID="{4C3A5013-1FC0-4948-825E-ED9ACB883793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55C31E93-8AB5-4EF9-B28F-CA962D51C8D5}" type="pres">
      <dgm:prSet presAssocID="{A16F430B-748E-485C-8BFE-6184F986EF4E}" presName="node" presStyleLbl="node1" presStyleIdx="10" presStyleCnt="11" custScaleX="136695" custScaleY="12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6F4F80-BAAF-4C55-BA8D-D733D4A21ED8}" type="presOf" srcId="{D533A66E-991E-4FC7-BD28-4A1D50AC7555}" destId="{74DEC2CA-B5F2-4698-A578-C78DB5434E88}" srcOrd="0" destOrd="0" presId="urn:microsoft.com/office/officeart/2005/8/layout/radial5"/>
    <dgm:cxn modelId="{5DC581B3-BD54-42FD-ACA9-3A76EE98B9D7}" type="presOf" srcId="{4C3A5013-1FC0-4948-825E-ED9ACB883793}" destId="{1A3A4223-E9AB-4131-8577-64B9C8DC7D26}" srcOrd="1" destOrd="0" presId="urn:microsoft.com/office/officeart/2005/8/layout/radial5"/>
    <dgm:cxn modelId="{CE9A1C57-A27B-4E05-BEA1-4F72130E420E}" type="presOf" srcId="{7275F179-8526-494B-A536-EC569BEED43A}" destId="{5D80FA5D-6B65-467D-A6EE-773AEE2C219E}" srcOrd="0" destOrd="0" presId="urn:microsoft.com/office/officeart/2005/8/layout/radial5"/>
    <dgm:cxn modelId="{A98B5CD5-7405-4C62-B575-E07D03BABA77}" type="presOf" srcId="{3A5E1421-7D93-498E-A756-9D6253D904B7}" destId="{014C8F3B-59C5-4858-BF72-9EBC35B25D0C}" srcOrd="0" destOrd="0" presId="urn:microsoft.com/office/officeart/2005/8/layout/radial5"/>
    <dgm:cxn modelId="{DDE37227-5483-4F47-851C-39CA47DD0518}" type="presOf" srcId="{3A5E1421-7D93-498E-A756-9D6253D904B7}" destId="{9224D2E3-D9DC-4049-88FA-45C932DE96DD}" srcOrd="1" destOrd="0" presId="urn:microsoft.com/office/officeart/2005/8/layout/radial5"/>
    <dgm:cxn modelId="{C0C6DCBD-428C-4C1F-A00B-D1FD7389C4B1}" type="presOf" srcId="{F7B5D16F-580A-4A58-AC69-3BC84A5A9BBE}" destId="{52873265-AB48-4F4A-B91F-85C1825F3CB1}" srcOrd="0" destOrd="0" presId="urn:microsoft.com/office/officeart/2005/8/layout/radial5"/>
    <dgm:cxn modelId="{8630D427-0303-4429-859E-4748501F6254}" type="presOf" srcId="{0EC4A411-20EF-45E3-9178-2AC2E4A6021F}" destId="{E84DF283-9A08-442E-B3CB-332A7E2A78B4}" srcOrd="0" destOrd="0" presId="urn:microsoft.com/office/officeart/2005/8/layout/radial5"/>
    <dgm:cxn modelId="{B7FE1992-3778-48F4-BADF-8A23DA9329E3}" srcId="{378840FB-6A69-4763-8425-E51D18ABDAE8}" destId="{5C04F58F-8E99-4D4C-BF44-C40874C2FEA3}" srcOrd="9" destOrd="0" parTransId="{53FCBC5D-9DA9-447D-82B4-9EA9E615E8F2}" sibTransId="{6DF598A7-B696-4E7C-A64A-E88179C3772F}"/>
    <dgm:cxn modelId="{09A8570B-E436-4660-8535-7571B136FE97}" type="presOf" srcId="{0EC4A411-20EF-45E3-9178-2AC2E4A6021F}" destId="{9F9B8D0E-EE9F-455E-9415-FE5CA21FBDDC}" srcOrd="1" destOrd="0" presId="urn:microsoft.com/office/officeart/2005/8/layout/radial5"/>
    <dgm:cxn modelId="{F9102E09-F2B9-408F-9B59-B8B8520F4D0E}" srcId="{3F25E953-9331-4FA8-9B98-BF0BAB574059}" destId="{378840FB-6A69-4763-8425-E51D18ABDAE8}" srcOrd="0" destOrd="0" parTransId="{90328E72-2CDA-41E7-97AC-7C3DDF90B2C6}" sibTransId="{701B1E08-4710-4A47-AD0A-6E664DC7ACE5}"/>
    <dgm:cxn modelId="{309AD3FE-D978-4943-B5D1-C593D56D3843}" type="presOf" srcId="{53FCBC5D-9DA9-447D-82B4-9EA9E615E8F2}" destId="{569EA506-A4F9-438A-985D-49D2A0530129}" srcOrd="1" destOrd="0" presId="urn:microsoft.com/office/officeart/2005/8/layout/radial5"/>
    <dgm:cxn modelId="{A93BAD99-3493-490A-A0BA-38764A69E6CC}" srcId="{378840FB-6A69-4763-8425-E51D18ABDAE8}" destId="{943656ED-C913-47CC-A7B8-6310D3107E44}" srcOrd="8" destOrd="0" parTransId="{4D6909E6-BBF4-4165-962C-780C30AD2FE4}" sibTransId="{84B07092-764E-442F-B474-629AC6AD7EFF}"/>
    <dgm:cxn modelId="{3DFE42C4-689F-4A77-B72B-CB188DA2FDC7}" srcId="{378840FB-6A69-4763-8425-E51D18ABDAE8}" destId="{E0D368EF-2A5F-4C0A-B786-06D7F5AA3F3C}" srcOrd="1" destOrd="0" parTransId="{17247660-DD3D-41D7-AFD8-94AE8DA6E2F9}" sibTransId="{1D0740B8-C852-411F-BD10-D6789F763BC7}"/>
    <dgm:cxn modelId="{1CEF7D9E-56CE-4889-9B7D-F98FC74E6E57}" srcId="{378840FB-6A69-4763-8425-E51D18ABDAE8}" destId="{D533A66E-991E-4FC7-BD28-4A1D50AC7555}" srcOrd="7" destOrd="0" parTransId="{E1B0398F-7ECC-4143-A361-713E0BA1CA7C}" sibTransId="{2020D27F-7D2E-4007-A477-CED12DF8C888}"/>
    <dgm:cxn modelId="{D65F508F-9A46-49B2-BCFC-FE0C9DA74206}" type="presOf" srcId="{8A408D5A-BECC-46BE-9287-8D276696913C}" destId="{177D914F-F1DB-45E4-8CE7-B56A359276C9}" srcOrd="0" destOrd="0" presId="urn:microsoft.com/office/officeart/2005/8/layout/radial5"/>
    <dgm:cxn modelId="{C5D1B3A2-C0C6-4970-9D4C-F0F42BA33708}" type="presOf" srcId="{4C3A5013-1FC0-4948-825E-ED9ACB883793}" destId="{71C11647-5FC8-4C52-9F33-B81A14BBA681}" srcOrd="0" destOrd="0" presId="urn:microsoft.com/office/officeart/2005/8/layout/radial5"/>
    <dgm:cxn modelId="{603DB727-95EA-46F5-A1ED-860BF0B372C6}" type="presOf" srcId="{31F2ED0D-2C8F-4446-93D6-7F845FAD8E76}" destId="{B63B11D4-096B-4EB6-8345-D5A5A3A8B02B}" srcOrd="1" destOrd="0" presId="urn:microsoft.com/office/officeart/2005/8/layout/radial5"/>
    <dgm:cxn modelId="{FAB55061-EE1A-4F82-A70A-B00C11B82CE8}" type="presOf" srcId="{943656ED-C913-47CC-A7B8-6310D3107E44}" destId="{47B6B81C-962A-460F-AB50-C4AF22730F7B}" srcOrd="0" destOrd="0" presId="urn:microsoft.com/office/officeart/2005/8/layout/radial5"/>
    <dgm:cxn modelId="{328A2DDA-9C94-4062-8F3A-145755A42CAD}" srcId="{378840FB-6A69-4763-8425-E51D18ABDAE8}" destId="{F7B5D16F-580A-4A58-AC69-3BC84A5A9BBE}" srcOrd="2" destOrd="0" parTransId="{FB085077-CBC7-4556-8356-475358DB0FC5}" sibTransId="{1C6B32E4-FFB0-471B-99FF-866FBF01DCD3}"/>
    <dgm:cxn modelId="{2509B023-FB11-4FE2-ADF9-D38C27D75F89}" type="presOf" srcId="{A16F430B-748E-485C-8BFE-6184F986EF4E}" destId="{55C31E93-8AB5-4EF9-B28F-CA962D51C8D5}" srcOrd="0" destOrd="0" presId="urn:microsoft.com/office/officeart/2005/8/layout/radial5"/>
    <dgm:cxn modelId="{EB898A40-5F23-4A9B-8921-321CDE0CFA2E}" type="presOf" srcId="{53FCBC5D-9DA9-447D-82B4-9EA9E615E8F2}" destId="{212BD637-A12B-4ACE-95FC-C38CC78722C7}" srcOrd="0" destOrd="0" presId="urn:microsoft.com/office/officeart/2005/8/layout/radial5"/>
    <dgm:cxn modelId="{91304871-633C-4C29-A2E1-846D6CBB0EB6}" srcId="{378840FB-6A69-4763-8425-E51D18ABDAE8}" destId="{89A73C6F-F50C-4E6E-ADC9-1667A6A6AB1A}" srcOrd="0" destOrd="0" parTransId="{3A5E1421-7D93-498E-A756-9D6253D904B7}" sibTransId="{0183BD13-6DF6-4E7D-BBA0-4206271F18A7}"/>
    <dgm:cxn modelId="{8BE44B0C-B641-48EA-B059-F46A34FB1D91}" type="presOf" srcId="{31F2ED0D-2C8F-4446-93D6-7F845FAD8E76}" destId="{7F5632B1-9B3D-4B68-BFAD-3B3C504BAB89}" srcOrd="0" destOrd="0" presId="urn:microsoft.com/office/officeart/2005/8/layout/radial5"/>
    <dgm:cxn modelId="{B1CBD94E-F2C8-44B9-BE8D-45F995493818}" type="presOf" srcId="{FB085077-CBC7-4556-8356-475358DB0FC5}" destId="{3F5EFBC0-B6E2-4A3F-B5AE-1DF10BE96F8A}" srcOrd="0" destOrd="0" presId="urn:microsoft.com/office/officeart/2005/8/layout/radial5"/>
    <dgm:cxn modelId="{2FD33F73-4C13-4584-AB6E-9B17032F7BA9}" type="presOf" srcId="{378840FB-6A69-4763-8425-E51D18ABDAE8}" destId="{1F4D9369-D34F-4F09-9165-EAB3781B3FB9}" srcOrd="0" destOrd="0" presId="urn:microsoft.com/office/officeart/2005/8/layout/radial5"/>
    <dgm:cxn modelId="{E7616CAF-4722-41AD-A493-AB5C329478C6}" type="presOf" srcId="{FB085077-CBC7-4556-8356-475358DB0FC5}" destId="{3F4188A4-248C-4B9B-9DA4-37116B7F58B8}" srcOrd="1" destOrd="0" presId="urn:microsoft.com/office/officeart/2005/8/layout/radial5"/>
    <dgm:cxn modelId="{3D0B7FC7-1D7C-426A-8F8A-6B889347504E}" srcId="{378840FB-6A69-4763-8425-E51D18ABDAE8}" destId="{6030A7E5-2A2F-4146-A58B-96110399FB4D}" srcOrd="6" destOrd="0" parTransId="{7275F179-8526-494B-A536-EC569BEED43A}" sibTransId="{6B6067A4-E5FF-450A-8A5C-0CE68776D027}"/>
    <dgm:cxn modelId="{C317DECC-24E4-4354-AE55-D17AF4EB2DD2}" type="presOf" srcId="{3F25E953-9331-4FA8-9B98-BF0BAB574059}" destId="{9E3673C9-6BFA-4AA3-B683-190D10CA6857}" srcOrd="0" destOrd="0" presId="urn:microsoft.com/office/officeart/2005/8/layout/radial5"/>
    <dgm:cxn modelId="{58BFDEE8-D109-4E67-9947-53A02F930543}" type="presOf" srcId="{5C04F58F-8E99-4D4C-BF44-C40874C2FEA3}" destId="{D2D77071-D871-4983-B4C4-4FFDEE3CA62D}" srcOrd="0" destOrd="0" presId="urn:microsoft.com/office/officeart/2005/8/layout/radial5"/>
    <dgm:cxn modelId="{5B67A42B-0D41-4F8A-9632-5357F63AAF76}" type="presOf" srcId="{E1B0398F-7ECC-4143-A361-713E0BA1CA7C}" destId="{30954287-83D2-40B0-8A11-CF56FB7FF480}" srcOrd="1" destOrd="0" presId="urn:microsoft.com/office/officeart/2005/8/layout/radial5"/>
    <dgm:cxn modelId="{EB9460E8-70D5-4882-8EB8-178CCA03435B}" type="presOf" srcId="{3BC2D768-4A10-44FE-96CB-19E72D88FCA1}" destId="{518B75AD-5A2D-4547-AFD5-E2C4EE29F9E9}" srcOrd="0" destOrd="0" presId="urn:microsoft.com/office/officeart/2005/8/layout/radial5"/>
    <dgm:cxn modelId="{E548CED8-E9BB-4B66-A5D8-7251E98B97E5}" type="presOf" srcId="{17247660-DD3D-41D7-AFD8-94AE8DA6E2F9}" destId="{49091108-2D23-4D02-9ACF-246D4BAC5CAA}" srcOrd="0" destOrd="0" presId="urn:microsoft.com/office/officeart/2005/8/layout/radial5"/>
    <dgm:cxn modelId="{F119768E-3DA7-4FF9-AEAA-6D52039FD584}" type="presOf" srcId="{6030A7E5-2A2F-4146-A58B-96110399FB4D}" destId="{88ECA29B-82CA-42F9-A7AF-C6D2B381FF8C}" srcOrd="0" destOrd="0" presId="urn:microsoft.com/office/officeart/2005/8/layout/radial5"/>
    <dgm:cxn modelId="{F7D4F3B8-082A-4E18-AC75-7A9ACA612BAC}" srcId="{378840FB-6A69-4763-8425-E51D18ABDAE8}" destId="{FDCB1BF8-F687-4A0D-8B0F-3A29F5B30DF6}" srcOrd="4" destOrd="0" parTransId="{0EC4A411-20EF-45E3-9178-2AC2E4A6021F}" sibTransId="{918BE92F-BC63-4D3A-AEFE-DCB8C239069D}"/>
    <dgm:cxn modelId="{B8BC4D8C-A13F-47A4-9BA7-E22598BAB86B}" type="presOf" srcId="{17247660-DD3D-41D7-AFD8-94AE8DA6E2F9}" destId="{2D90F438-7C2F-4DDF-BE94-0FB105FF9758}" srcOrd="1" destOrd="0" presId="urn:microsoft.com/office/officeart/2005/8/layout/radial5"/>
    <dgm:cxn modelId="{1AC78C6B-408E-41AE-A90A-CB441E5047DE}" type="presOf" srcId="{88A1ACA9-13A7-4162-8505-5F4EA057C155}" destId="{A4129592-C00A-4E97-88AD-F22B02D17B5A}" srcOrd="0" destOrd="0" presId="urn:microsoft.com/office/officeart/2005/8/layout/radial5"/>
    <dgm:cxn modelId="{1718C13D-621D-44D5-8FA4-2EFA00FE4F17}" type="presOf" srcId="{8A408D5A-BECC-46BE-9287-8D276696913C}" destId="{78B6B004-C64C-4D12-A246-BC096B9E2152}" srcOrd="1" destOrd="0" presId="urn:microsoft.com/office/officeart/2005/8/layout/radial5"/>
    <dgm:cxn modelId="{BB25B2A3-3112-4C60-9ABE-295EDBAD9883}" type="presOf" srcId="{4D6909E6-BBF4-4165-962C-780C30AD2FE4}" destId="{8184180E-6153-4A50-A44C-39041926D0DB}" srcOrd="0" destOrd="0" presId="urn:microsoft.com/office/officeart/2005/8/layout/radial5"/>
    <dgm:cxn modelId="{19F21F9B-35FE-41EB-883B-3B68E1C51E51}" srcId="{378840FB-6A69-4763-8425-E51D18ABDAE8}" destId="{88A1ACA9-13A7-4162-8505-5F4EA057C155}" srcOrd="5" destOrd="0" parTransId="{31F2ED0D-2C8F-4446-93D6-7F845FAD8E76}" sibTransId="{10F65E23-447E-498F-9789-3E5015920381}"/>
    <dgm:cxn modelId="{859ADAB2-5C22-4A80-894C-252B263B5ACC}" srcId="{378840FB-6A69-4763-8425-E51D18ABDAE8}" destId="{A16F430B-748E-485C-8BFE-6184F986EF4E}" srcOrd="10" destOrd="0" parTransId="{4C3A5013-1FC0-4948-825E-ED9ACB883793}" sibTransId="{26384ECB-854A-46F4-AC31-CE4E75C488E4}"/>
    <dgm:cxn modelId="{5D87C28C-FF41-4796-A7E2-2EA45941B0E8}" type="presOf" srcId="{89A73C6F-F50C-4E6E-ADC9-1667A6A6AB1A}" destId="{F7AF4374-40F2-4D3A-8C80-79247A810BD8}" srcOrd="0" destOrd="0" presId="urn:microsoft.com/office/officeart/2005/8/layout/radial5"/>
    <dgm:cxn modelId="{7443C3BA-DB35-46EE-99D5-20052541E801}" type="presOf" srcId="{FDCB1BF8-F687-4A0D-8B0F-3A29F5B30DF6}" destId="{86B55B16-BC76-4926-9BA4-905046FB4A1C}" srcOrd="0" destOrd="0" presId="urn:microsoft.com/office/officeart/2005/8/layout/radial5"/>
    <dgm:cxn modelId="{6C8615D1-59E0-4DC1-A907-EAE659256E5C}" srcId="{378840FB-6A69-4763-8425-E51D18ABDAE8}" destId="{3BC2D768-4A10-44FE-96CB-19E72D88FCA1}" srcOrd="3" destOrd="0" parTransId="{8A408D5A-BECC-46BE-9287-8D276696913C}" sibTransId="{AE075433-D4AA-4DE6-A4D6-F3B9424F862A}"/>
    <dgm:cxn modelId="{847F53A0-0F50-4C63-8E01-041EEE5545DD}" type="presOf" srcId="{4D6909E6-BBF4-4165-962C-780C30AD2FE4}" destId="{A698B56A-C53F-4DB4-9D6D-9DF2FC1E31F6}" srcOrd="1" destOrd="0" presId="urn:microsoft.com/office/officeart/2005/8/layout/radial5"/>
    <dgm:cxn modelId="{042CE665-4966-4D4E-B7BE-58B1E3B77D90}" type="presOf" srcId="{7275F179-8526-494B-A536-EC569BEED43A}" destId="{7679A6FD-0471-4D2F-AD9B-2349CA93A89D}" srcOrd="1" destOrd="0" presId="urn:microsoft.com/office/officeart/2005/8/layout/radial5"/>
    <dgm:cxn modelId="{FF705194-1CAC-4A11-83BD-349AF61F61F9}" type="presOf" srcId="{E0D368EF-2A5F-4C0A-B786-06D7F5AA3F3C}" destId="{69B860DB-27C7-4F08-98E2-E356E998F53F}" srcOrd="0" destOrd="0" presId="urn:microsoft.com/office/officeart/2005/8/layout/radial5"/>
    <dgm:cxn modelId="{7B929FBC-4E8A-40DD-8724-716D9C5F5D0D}" type="presOf" srcId="{E1B0398F-7ECC-4143-A361-713E0BA1CA7C}" destId="{5E01AC38-D0EF-4A42-9B32-C617D81C6C7D}" srcOrd="0" destOrd="0" presId="urn:microsoft.com/office/officeart/2005/8/layout/radial5"/>
    <dgm:cxn modelId="{2EA9E719-FEDD-4422-8810-EB8083E5DCA0}" type="presParOf" srcId="{9E3673C9-6BFA-4AA3-B683-190D10CA6857}" destId="{1F4D9369-D34F-4F09-9165-EAB3781B3FB9}" srcOrd="0" destOrd="0" presId="urn:microsoft.com/office/officeart/2005/8/layout/radial5"/>
    <dgm:cxn modelId="{04D90AF9-CA2E-452B-BFF1-C2B858240FF1}" type="presParOf" srcId="{9E3673C9-6BFA-4AA3-B683-190D10CA6857}" destId="{014C8F3B-59C5-4858-BF72-9EBC35B25D0C}" srcOrd="1" destOrd="0" presId="urn:microsoft.com/office/officeart/2005/8/layout/radial5"/>
    <dgm:cxn modelId="{B212B302-0CB8-42A1-B9E1-5DC1773B795C}" type="presParOf" srcId="{014C8F3B-59C5-4858-BF72-9EBC35B25D0C}" destId="{9224D2E3-D9DC-4049-88FA-45C932DE96DD}" srcOrd="0" destOrd="0" presId="urn:microsoft.com/office/officeart/2005/8/layout/radial5"/>
    <dgm:cxn modelId="{E28D7FDA-FC71-4733-BE24-36D55ADFC987}" type="presParOf" srcId="{9E3673C9-6BFA-4AA3-B683-190D10CA6857}" destId="{F7AF4374-40F2-4D3A-8C80-79247A810BD8}" srcOrd="2" destOrd="0" presId="urn:microsoft.com/office/officeart/2005/8/layout/radial5"/>
    <dgm:cxn modelId="{7861F087-98DE-4DBF-8610-35447562619B}" type="presParOf" srcId="{9E3673C9-6BFA-4AA3-B683-190D10CA6857}" destId="{49091108-2D23-4D02-9ACF-246D4BAC5CAA}" srcOrd="3" destOrd="0" presId="urn:microsoft.com/office/officeart/2005/8/layout/radial5"/>
    <dgm:cxn modelId="{9FCC0581-B8D2-44A3-8963-448FF4A377BE}" type="presParOf" srcId="{49091108-2D23-4D02-9ACF-246D4BAC5CAA}" destId="{2D90F438-7C2F-4DDF-BE94-0FB105FF9758}" srcOrd="0" destOrd="0" presId="urn:microsoft.com/office/officeart/2005/8/layout/radial5"/>
    <dgm:cxn modelId="{1536683C-C89C-4179-B350-81065F61D0C9}" type="presParOf" srcId="{9E3673C9-6BFA-4AA3-B683-190D10CA6857}" destId="{69B860DB-27C7-4F08-98E2-E356E998F53F}" srcOrd="4" destOrd="0" presId="urn:microsoft.com/office/officeart/2005/8/layout/radial5"/>
    <dgm:cxn modelId="{1069D6D8-7D77-4693-8E6E-E3683654DE04}" type="presParOf" srcId="{9E3673C9-6BFA-4AA3-B683-190D10CA6857}" destId="{3F5EFBC0-B6E2-4A3F-B5AE-1DF10BE96F8A}" srcOrd="5" destOrd="0" presId="urn:microsoft.com/office/officeart/2005/8/layout/radial5"/>
    <dgm:cxn modelId="{14821B03-F033-428A-A1E5-09CABD3CDB16}" type="presParOf" srcId="{3F5EFBC0-B6E2-4A3F-B5AE-1DF10BE96F8A}" destId="{3F4188A4-248C-4B9B-9DA4-37116B7F58B8}" srcOrd="0" destOrd="0" presId="urn:microsoft.com/office/officeart/2005/8/layout/radial5"/>
    <dgm:cxn modelId="{E7AC1661-DAA8-4A7F-A8D2-DA984936C649}" type="presParOf" srcId="{9E3673C9-6BFA-4AA3-B683-190D10CA6857}" destId="{52873265-AB48-4F4A-B91F-85C1825F3CB1}" srcOrd="6" destOrd="0" presId="urn:microsoft.com/office/officeart/2005/8/layout/radial5"/>
    <dgm:cxn modelId="{5687B4BF-A50E-43B1-BA55-B750BFC47D81}" type="presParOf" srcId="{9E3673C9-6BFA-4AA3-B683-190D10CA6857}" destId="{177D914F-F1DB-45E4-8CE7-B56A359276C9}" srcOrd="7" destOrd="0" presId="urn:microsoft.com/office/officeart/2005/8/layout/radial5"/>
    <dgm:cxn modelId="{DE0610D6-53CD-4CEF-B7E1-B6F9A6B5B65C}" type="presParOf" srcId="{177D914F-F1DB-45E4-8CE7-B56A359276C9}" destId="{78B6B004-C64C-4D12-A246-BC096B9E2152}" srcOrd="0" destOrd="0" presId="urn:microsoft.com/office/officeart/2005/8/layout/radial5"/>
    <dgm:cxn modelId="{AFC3000E-B13A-457E-82D8-8958D23AEF25}" type="presParOf" srcId="{9E3673C9-6BFA-4AA3-B683-190D10CA6857}" destId="{518B75AD-5A2D-4547-AFD5-E2C4EE29F9E9}" srcOrd="8" destOrd="0" presId="urn:microsoft.com/office/officeart/2005/8/layout/radial5"/>
    <dgm:cxn modelId="{CD2FE6BB-7366-4B5B-A461-1104B7EEDFD4}" type="presParOf" srcId="{9E3673C9-6BFA-4AA3-B683-190D10CA6857}" destId="{E84DF283-9A08-442E-B3CB-332A7E2A78B4}" srcOrd="9" destOrd="0" presId="urn:microsoft.com/office/officeart/2005/8/layout/radial5"/>
    <dgm:cxn modelId="{6DE141CD-98A8-40ED-B9ED-871FE709D169}" type="presParOf" srcId="{E84DF283-9A08-442E-B3CB-332A7E2A78B4}" destId="{9F9B8D0E-EE9F-455E-9415-FE5CA21FBDDC}" srcOrd="0" destOrd="0" presId="urn:microsoft.com/office/officeart/2005/8/layout/radial5"/>
    <dgm:cxn modelId="{EF9280DD-363E-4DAE-B3E9-DA9EE7D07E3F}" type="presParOf" srcId="{9E3673C9-6BFA-4AA3-B683-190D10CA6857}" destId="{86B55B16-BC76-4926-9BA4-905046FB4A1C}" srcOrd="10" destOrd="0" presId="urn:microsoft.com/office/officeart/2005/8/layout/radial5"/>
    <dgm:cxn modelId="{0587FDD8-4CC1-46E9-994C-A80DDF5DAC8E}" type="presParOf" srcId="{9E3673C9-6BFA-4AA3-B683-190D10CA6857}" destId="{7F5632B1-9B3D-4B68-BFAD-3B3C504BAB89}" srcOrd="11" destOrd="0" presId="urn:microsoft.com/office/officeart/2005/8/layout/radial5"/>
    <dgm:cxn modelId="{8357B211-2AED-43B8-92FC-862EC86B613C}" type="presParOf" srcId="{7F5632B1-9B3D-4B68-BFAD-3B3C504BAB89}" destId="{B63B11D4-096B-4EB6-8345-D5A5A3A8B02B}" srcOrd="0" destOrd="0" presId="urn:microsoft.com/office/officeart/2005/8/layout/radial5"/>
    <dgm:cxn modelId="{EF8B6D27-A5D9-49C2-895A-E8CCE06CA5C3}" type="presParOf" srcId="{9E3673C9-6BFA-4AA3-B683-190D10CA6857}" destId="{A4129592-C00A-4E97-88AD-F22B02D17B5A}" srcOrd="12" destOrd="0" presId="urn:microsoft.com/office/officeart/2005/8/layout/radial5"/>
    <dgm:cxn modelId="{44BC2A26-C9FB-443A-8713-4164BFA3860D}" type="presParOf" srcId="{9E3673C9-6BFA-4AA3-B683-190D10CA6857}" destId="{5D80FA5D-6B65-467D-A6EE-773AEE2C219E}" srcOrd="13" destOrd="0" presId="urn:microsoft.com/office/officeart/2005/8/layout/radial5"/>
    <dgm:cxn modelId="{E957546E-BF52-4FB3-A76F-DB1148B19661}" type="presParOf" srcId="{5D80FA5D-6B65-467D-A6EE-773AEE2C219E}" destId="{7679A6FD-0471-4D2F-AD9B-2349CA93A89D}" srcOrd="0" destOrd="0" presId="urn:microsoft.com/office/officeart/2005/8/layout/radial5"/>
    <dgm:cxn modelId="{75F693CE-A105-47E1-8EFB-C64F49965C63}" type="presParOf" srcId="{9E3673C9-6BFA-4AA3-B683-190D10CA6857}" destId="{88ECA29B-82CA-42F9-A7AF-C6D2B381FF8C}" srcOrd="14" destOrd="0" presId="urn:microsoft.com/office/officeart/2005/8/layout/radial5"/>
    <dgm:cxn modelId="{6F4354F5-66D2-4B4F-8F12-0D12954981F7}" type="presParOf" srcId="{9E3673C9-6BFA-4AA3-B683-190D10CA6857}" destId="{5E01AC38-D0EF-4A42-9B32-C617D81C6C7D}" srcOrd="15" destOrd="0" presId="urn:microsoft.com/office/officeart/2005/8/layout/radial5"/>
    <dgm:cxn modelId="{5D5880D6-D5EF-48E9-B6C7-20802FE22B58}" type="presParOf" srcId="{5E01AC38-D0EF-4A42-9B32-C617D81C6C7D}" destId="{30954287-83D2-40B0-8A11-CF56FB7FF480}" srcOrd="0" destOrd="0" presId="urn:microsoft.com/office/officeart/2005/8/layout/radial5"/>
    <dgm:cxn modelId="{096E5E2B-8448-4AC5-976A-D656BA68E4CD}" type="presParOf" srcId="{9E3673C9-6BFA-4AA3-B683-190D10CA6857}" destId="{74DEC2CA-B5F2-4698-A578-C78DB5434E88}" srcOrd="16" destOrd="0" presId="urn:microsoft.com/office/officeart/2005/8/layout/radial5"/>
    <dgm:cxn modelId="{1334DB7C-05D4-46C2-BC7C-3688436EDE21}" type="presParOf" srcId="{9E3673C9-6BFA-4AA3-B683-190D10CA6857}" destId="{8184180E-6153-4A50-A44C-39041926D0DB}" srcOrd="17" destOrd="0" presId="urn:microsoft.com/office/officeart/2005/8/layout/radial5"/>
    <dgm:cxn modelId="{C8495E04-B132-4884-8093-B9D08E83F488}" type="presParOf" srcId="{8184180E-6153-4A50-A44C-39041926D0DB}" destId="{A698B56A-C53F-4DB4-9D6D-9DF2FC1E31F6}" srcOrd="0" destOrd="0" presId="urn:microsoft.com/office/officeart/2005/8/layout/radial5"/>
    <dgm:cxn modelId="{4987990B-C4DB-4FD9-9B1D-FA03F0022357}" type="presParOf" srcId="{9E3673C9-6BFA-4AA3-B683-190D10CA6857}" destId="{47B6B81C-962A-460F-AB50-C4AF22730F7B}" srcOrd="18" destOrd="0" presId="urn:microsoft.com/office/officeart/2005/8/layout/radial5"/>
    <dgm:cxn modelId="{5FAEA7FB-217B-4A04-B8C9-515403075AEA}" type="presParOf" srcId="{9E3673C9-6BFA-4AA3-B683-190D10CA6857}" destId="{212BD637-A12B-4ACE-95FC-C38CC78722C7}" srcOrd="19" destOrd="0" presId="urn:microsoft.com/office/officeart/2005/8/layout/radial5"/>
    <dgm:cxn modelId="{22EDDA22-FAB9-4BDA-80FE-8B24A944D538}" type="presParOf" srcId="{212BD637-A12B-4ACE-95FC-C38CC78722C7}" destId="{569EA506-A4F9-438A-985D-49D2A0530129}" srcOrd="0" destOrd="0" presId="urn:microsoft.com/office/officeart/2005/8/layout/radial5"/>
    <dgm:cxn modelId="{96D74FF4-ABB4-4795-8850-A81E57ECDC6A}" type="presParOf" srcId="{9E3673C9-6BFA-4AA3-B683-190D10CA6857}" destId="{D2D77071-D871-4983-B4C4-4FFDEE3CA62D}" srcOrd="20" destOrd="0" presId="urn:microsoft.com/office/officeart/2005/8/layout/radial5"/>
    <dgm:cxn modelId="{79F16A39-6229-4814-9571-28F098BC1461}" type="presParOf" srcId="{9E3673C9-6BFA-4AA3-B683-190D10CA6857}" destId="{71C11647-5FC8-4C52-9F33-B81A14BBA681}" srcOrd="21" destOrd="0" presId="urn:microsoft.com/office/officeart/2005/8/layout/radial5"/>
    <dgm:cxn modelId="{19E41306-EC49-431E-ACB3-B5FC45891CD1}" type="presParOf" srcId="{71C11647-5FC8-4C52-9F33-B81A14BBA681}" destId="{1A3A4223-E9AB-4131-8577-64B9C8DC7D26}" srcOrd="0" destOrd="0" presId="urn:microsoft.com/office/officeart/2005/8/layout/radial5"/>
    <dgm:cxn modelId="{1C44D7EA-6645-47D4-9F47-BC9E534AFE0F}" type="presParOf" srcId="{9E3673C9-6BFA-4AA3-B683-190D10CA6857}" destId="{55C31E93-8AB5-4EF9-B28F-CA962D51C8D5}" srcOrd="22" destOrd="0" presId="urn:microsoft.com/office/officeart/2005/8/layout/radial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03102C-7B7F-4C48-B20A-9F1231044C2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64768D-ED17-4371-A6C1-54E9073BB3F5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ТРУДОВОЕ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0B7F6E0-9F47-4BD3-ACB8-CCCFDBDCCB01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ФИЗИЧЕСКОЕ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B5CCA1E-6B6F-4C4D-BA4B-E03119D65E8F}">
      <dgm:prSet phldrT="[Текст]"/>
      <dgm:spPr/>
      <dgm:t>
        <a:bodyPr/>
        <a:lstStyle/>
        <a:p>
          <a:r>
            <a:rPr lang="ru-RU" dirty="0" smtClean="0"/>
            <a:t>5</a:t>
          </a:r>
        </a:p>
        <a:p>
          <a:r>
            <a:rPr lang="ru-RU" dirty="0" smtClean="0"/>
            <a:t>6</a:t>
          </a:r>
          <a:endParaRPr lang="ru-RU" dirty="0"/>
        </a:p>
      </dgm:t>
    </dgm:pt>
    <dgm:pt modelId="{C262B38B-28D2-4D6A-AA67-F513A2F8A9A6}" type="sibTrans" cxnId="{D6CC5C1D-C95A-46F1-AA2A-7057E3277AA5}">
      <dgm:prSet/>
      <dgm:spPr/>
      <dgm:t>
        <a:bodyPr/>
        <a:lstStyle/>
        <a:p>
          <a:endParaRPr lang="ru-RU"/>
        </a:p>
      </dgm:t>
    </dgm:pt>
    <dgm:pt modelId="{EF0DDAB7-0650-4A9F-BFDA-B8D0D439AB86}" type="parTrans" cxnId="{D6CC5C1D-C95A-46F1-AA2A-7057E3277AA5}">
      <dgm:prSet/>
      <dgm:spPr/>
      <dgm:t>
        <a:bodyPr/>
        <a:lstStyle/>
        <a:p>
          <a:endParaRPr lang="ru-RU"/>
        </a:p>
      </dgm:t>
    </dgm:pt>
    <dgm:pt modelId="{AE61BEDE-95E6-4297-86D5-F15B3C40A7CB}" type="sibTrans" cxnId="{C869E1FD-2FF0-45BA-ABF3-F786F069BA79}">
      <dgm:prSet/>
      <dgm:spPr/>
      <dgm:t>
        <a:bodyPr/>
        <a:lstStyle/>
        <a:p>
          <a:endParaRPr lang="ru-RU"/>
        </a:p>
      </dgm:t>
    </dgm:pt>
    <dgm:pt modelId="{4E75D01E-7D0C-42A8-9F8B-B9454850F693}" type="parTrans" cxnId="{C869E1FD-2FF0-45BA-ABF3-F786F069BA79}">
      <dgm:prSet/>
      <dgm:spPr/>
      <dgm:t>
        <a:bodyPr/>
        <a:lstStyle/>
        <a:p>
          <a:endParaRPr lang="ru-RU"/>
        </a:p>
      </dgm:t>
    </dgm:pt>
    <dgm:pt modelId="{98258A32-C195-429A-8278-1B42CD6874A4}" type="sibTrans" cxnId="{B1250EB9-14E3-48CA-B138-9E77F4D89229}">
      <dgm:prSet/>
      <dgm:spPr/>
      <dgm:t>
        <a:bodyPr/>
        <a:lstStyle/>
        <a:p>
          <a:endParaRPr lang="ru-RU"/>
        </a:p>
      </dgm:t>
    </dgm:pt>
    <dgm:pt modelId="{EB5E7150-9C1E-46AE-AB15-86F0BB14C74C}" type="parTrans" cxnId="{B1250EB9-14E3-48CA-B138-9E77F4D89229}">
      <dgm:prSet/>
      <dgm:spPr/>
      <dgm:t>
        <a:bodyPr/>
        <a:lstStyle/>
        <a:p>
          <a:endParaRPr lang="ru-RU"/>
        </a:p>
      </dgm:t>
    </dgm:pt>
    <dgm:pt modelId="{2D179E55-A680-4056-BCD8-FF7585DB3669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ЭСТЕТИЧЕСКОЕ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E0D75DB-78AF-4FD2-BEC6-E269CD2B7729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ДУХОВНО- НРАВСТВЕННОЕ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90CDDCB-800F-4D42-B1FE-79C1184610B0}">
      <dgm:prSet phldrT="[Текст]"/>
      <dgm:spPr/>
      <dgm:t>
        <a:bodyPr/>
        <a:lstStyle/>
        <a:p>
          <a:r>
            <a:rPr lang="ru-RU" dirty="0" smtClean="0"/>
            <a:t>3</a:t>
          </a:r>
        </a:p>
        <a:p>
          <a:r>
            <a:rPr lang="ru-RU" dirty="0" smtClean="0"/>
            <a:t>4</a:t>
          </a:r>
          <a:endParaRPr lang="ru-RU" dirty="0"/>
        </a:p>
      </dgm:t>
    </dgm:pt>
    <dgm:pt modelId="{E57025C4-9995-49D2-8B8E-BD0512D076A0}" type="sibTrans" cxnId="{A5561E99-618A-4337-A853-87FEB09F5621}">
      <dgm:prSet/>
      <dgm:spPr/>
      <dgm:t>
        <a:bodyPr/>
        <a:lstStyle/>
        <a:p>
          <a:endParaRPr lang="ru-RU"/>
        </a:p>
      </dgm:t>
    </dgm:pt>
    <dgm:pt modelId="{1C49D60B-15DD-4FD8-8E0A-F02AE898E916}" type="parTrans" cxnId="{A5561E99-618A-4337-A853-87FEB09F5621}">
      <dgm:prSet/>
      <dgm:spPr/>
      <dgm:t>
        <a:bodyPr/>
        <a:lstStyle/>
        <a:p>
          <a:endParaRPr lang="ru-RU"/>
        </a:p>
      </dgm:t>
    </dgm:pt>
    <dgm:pt modelId="{05944544-D691-4EEE-9A87-70C4C5E91070}" type="sibTrans" cxnId="{B288045C-14CE-440D-9E36-C48BA1EF3F78}">
      <dgm:prSet/>
      <dgm:spPr/>
      <dgm:t>
        <a:bodyPr/>
        <a:lstStyle/>
        <a:p>
          <a:endParaRPr lang="ru-RU"/>
        </a:p>
      </dgm:t>
    </dgm:pt>
    <dgm:pt modelId="{08A94257-A1A6-4BE7-A7EA-91D729165510}" type="parTrans" cxnId="{B288045C-14CE-440D-9E36-C48BA1EF3F78}">
      <dgm:prSet/>
      <dgm:spPr/>
      <dgm:t>
        <a:bodyPr/>
        <a:lstStyle/>
        <a:p>
          <a:endParaRPr lang="ru-RU"/>
        </a:p>
      </dgm:t>
    </dgm:pt>
    <dgm:pt modelId="{3D2D64DC-22E8-4040-91C2-0DAACF7139D7}" type="sibTrans" cxnId="{BA39C044-DBAE-46A3-95E5-A15F500B81E5}">
      <dgm:prSet/>
      <dgm:spPr/>
      <dgm:t>
        <a:bodyPr/>
        <a:lstStyle/>
        <a:p>
          <a:endParaRPr lang="ru-RU"/>
        </a:p>
      </dgm:t>
    </dgm:pt>
    <dgm:pt modelId="{BFB0D0BE-8155-41CE-B576-4BA9B07EA99D}" type="parTrans" cxnId="{BA39C044-DBAE-46A3-95E5-A15F500B81E5}">
      <dgm:prSet/>
      <dgm:spPr/>
      <dgm:t>
        <a:bodyPr/>
        <a:lstStyle/>
        <a:p>
          <a:endParaRPr lang="ru-RU"/>
        </a:p>
      </dgm:t>
    </dgm:pt>
    <dgm:pt modelId="{F3C6FCF5-D653-4185-B67D-8D6F9B65F2EE}">
      <dgm:prSet phldrT="[Текст]" custT="1"/>
      <dgm:spPr/>
      <dgm:t>
        <a:bodyPr/>
        <a:lstStyle/>
        <a:p>
          <a:pPr algn="l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ПАТРИОТИЧЕСКОЕ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380B69D-5592-40D8-B404-36DAF0B6EAD7}">
      <dgm:prSet phldrT="[Текст]" custT="1"/>
      <dgm:spPr/>
      <dgm:t>
        <a:bodyPr/>
        <a:lstStyle/>
        <a:p>
          <a:pPr algn="l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ГРАЖДАНСКОЕ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DAC4B9F-5941-495F-ACA9-89DB408F5C3F}">
      <dgm:prSet phldrT="[Текст]"/>
      <dgm:spPr/>
      <dgm:t>
        <a:bodyPr/>
        <a:lstStyle/>
        <a:p>
          <a:r>
            <a:rPr lang="ru-RU" dirty="0" smtClean="0"/>
            <a:t>1</a:t>
          </a:r>
        </a:p>
        <a:p>
          <a:r>
            <a:rPr lang="ru-RU" dirty="0" smtClean="0"/>
            <a:t>2</a:t>
          </a:r>
          <a:endParaRPr lang="ru-RU" dirty="0"/>
        </a:p>
      </dgm:t>
    </dgm:pt>
    <dgm:pt modelId="{9F481ECA-0FD0-4EAA-8DCF-8D4912A5445F}" type="sibTrans" cxnId="{50B9B7C6-BD81-43B5-A0BD-7984138B7000}">
      <dgm:prSet/>
      <dgm:spPr/>
      <dgm:t>
        <a:bodyPr/>
        <a:lstStyle/>
        <a:p>
          <a:endParaRPr lang="ru-RU"/>
        </a:p>
      </dgm:t>
    </dgm:pt>
    <dgm:pt modelId="{80D9A77A-18C1-4DF2-8281-5EBDC02A5345}" type="parTrans" cxnId="{50B9B7C6-BD81-43B5-A0BD-7984138B7000}">
      <dgm:prSet/>
      <dgm:spPr/>
      <dgm:t>
        <a:bodyPr/>
        <a:lstStyle/>
        <a:p>
          <a:endParaRPr lang="ru-RU"/>
        </a:p>
      </dgm:t>
    </dgm:pt>
    <dgm:pt modelId="{67F4665F-358A-4070-A2B1-ACB20E0B7DD5}" type="sibTrans" cxnId="{6187293C-F822-4723-907B-C0A026F32E9B}">
      <dgm:prSet/>
      <dgm:spPr/>
      <dgm:t>
        <a:bodyPr/>
        <a:lstStyle/>
        <a:p>
          <a:endParaRPr lang="ru-RU"/>
        </a:p>
      </dgm:t>
    </dgm:pt>
    <dgm:pt modelId="{F0AA9378-E639-479B-8DC9-2DE53E6F9434}" type="parTrans" cxnId="{6187293C-F822-4723-907B-C0A026F32E9B}">
      <dgm:prSet/>
      <dgm:spPr/>
      <dgm:t>
        <a:bodyPr/>
        <a:lstStyle/>
        <a:p>
          <a:endParaRPr lang="ru-RU"/>
        </a:p>
      </dgm:t>
    </dgm:pt>
    <dgm:pt modelId="{B94C7D70-D506-4EAA-AB18-48D1B286D89C}" type="sibTrans" cxnId="{BCC44D2D-468F-4FD8-B7DD-A65DD1433B3D}">
      <dgm:prSet/>
      <dgm:spPr/>
      <dgm:t>
        <a:bodyPr/>
        <a:lstStyle/>
        <a:p>
          <a:endParaRPr lang="ru-RU"/>
        </a:p>
      </dgm:t>
    </dgm:pt>
    <dgm:pt modelId="{5F27A9A1-852F-4637-AF70-E188FD0B792D}" type="parTrans" cxnId="{BCC44D2D-468F-4FD8-B7DD-A65DD1433B3D}">
      <dgm:prSet/>
      <dgm:spPr/>
      <dgm:t>
        <a:bodyPr/>
        <a:lstStyle/>
        <a:p>
          <a:endParaRPr lang="ru-RU"/>
        </a:p>
      </dgm:t>
    </dgm:pt>
    <dgm:pt modelId="{035AF230-90BB-41E4-904F-43CFC178FD16}">
      <dgm:prSet/>
      <dgm:spPr/>
      <dgm:t>
        <a:bodyPr/>
        <a:lstStyle/>
        <a:p>
          <a:r>
            <a:rPr lang="ru-RU" dirty="0" smtClean="0"/>
            <a:t>7</a:t>
          </a:r>
        </a:p>
        <a:p>
          <a:r>
            <a:rPr lang="ru-RU" dirty="0" smtClean="0"/>
            <a:t>8</a:t>
          </a:r>
          <a:endParaRPr lang="ru-RU" dirty="0"/>
        </a:p>
      </dgm:t>
    </dgm:pt>
    <dgm:pt modelId="{6D3787CC-4D79-475E-82AB-DA970312E5F7}" type="parTrans" cxnId="{33020A1A-D58C-420F-965D-5268C17E6E7F}">
      <dgm:prSet/>
      <dgm:spPr/>
      <dgm:t>
        <a:bodyPr/>
        <a:lstStyle/>
        <a:p>
          <a:endParaRPr lang="ru-RU"/>
        </a:p>
      </dgm:t>
    </dgm:pt>
    <dgm:pt modelId="{5FFB257D-1F0B-46A4-A509-2A7A923A9C55}" type="sibTrans" cxnId="{33020A1A-D58C-420F-965D-5268C17E6E7F}">
      <dgm:prSet/>
      <dgm:spPr/>
      <dgm:t>
        <a:bodyPr/>
        <a:lstStyle/>
        <a:p>
          <a:endParaRPr lang="ru-RU"/>
        </a:p>
      </dgm:t>
    </dgm:pt>
    <dgm:pt modelId="{3F986BA6-A897-49B6-B807-5141ABE9FA9D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ЭКОЛОГИЧЕСКОЕ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F6F9898-25F1-49C5-8AD9-22EFD152147A}" type="parTrans" cxnId="{F2F9056B-54E0-41D8-A9B4-83B3452A7B91}">
      <dgm:prSet/>
      <dgm:spPr/>
      <dgm:t>
        <a:bodyPr/>
        <a:lstStyle/>
        <a:p>
          <a:endParaRPr lang="ru-RU"/>
        </a:p>
      </dgm:t>
    </dgm:pt>
    <dgm:pt modelId="{58692F1E-42CB-4B3B-861C-26438CA0CED7}" type="sibTrans" cxnId="{F2F9056B-54E0-41D8-A9B4-83B3452A7B91}">
      <dgm:prSet/>
      <dgm:spPr/>
      <dgm:t>
        <a:bodyPr/>
        <a:lstStyle/>
        <a:p>
          <a:endParaRPr lang="ru-RU"/>
        </a:p>
      </dgm:t>
    </dgm:pt>
    <dgm:pt modelId="{2BF125E1-2382-4B3F-90EB-BE5EFB5CF92C}">
      <dgm:prSet/>
      <dgm:spPr/>
      <dgm:t>
        <a:bodyPr/>
        <a:lstStyle/>
        <a:p>
          <a:endParaRPr lang="ru-RU" sz="1000" dirty="0"/>
        </a:p>
      </dgm:t>
    </dgm:pt>
    <dgm:pt modelId="{9E500172-6DE5-4D31-8CC3-3CC54155E84F}" type="parTrans" cxnId="{557098E9-5BE0-4EE6-92ED-6E9D6DC39FF8}">
      <dgm:prSet/>
      <dgm:spPr/>
      <dgm:t>
        <a:bodyPr/>
        <a:lstStyle/>
        <a:p>
          <a:endParaRPr lang="ru-RU"/>
        </a:p>
      </dgm:t>
    </dgm:pt>
    <dgm:pt modelId="{7B03DBB3-E65C-4D5B-A053-CC169049B871}" type="sibTrans" cxnId="{557098E9-5BE0-4EE6-92ED-6E9D6DC39FF8}">
      <dgm:prSet/>
      <dgm:spPr/>
      <dgm:t>
        <a:bodyPr/>
        <a:lstStyle/>
        <a:p>
          <a:endParaRPr lang="ru-RU"/>
        </a:p>
      </dgm:t>
    </dgm:pt>
    <dgm:pt modelId="{1A9D7880-E811-41C4-8388-1164004CB275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ВОСПИТАНИЕ ЦЕННОСТЕЙ НАУЧНОГО ПОЗНАНИЯ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8B3E272-7AA3-40DF-9AF3-D17AAA5D3DB5}" type="parTrans" cxnId="{6A250614-150B-4F42-8BC0-9FFCC4BCC4F5}">
      <dgm:prSet/>
      <dgm:spPr/>
      <dgm:t>
        <a:bodyPr/>
        <a:lstStyle/>
        <a:p>
          <a:endParaRPr lang="ru-RU"/>
        </a:p>
      </dgm:t>
    </dgm:pt>
    <dgm:pt modelId="{10D584D6-C953-4F59-B3C5-EAA85B2DF9F9}" type="sibTrans" cxnId="{6A250614-150B-4F42-8BC0-9FFCC4BCC4F5}">
      <dgm:prSet/>
      <dgm:spPr/>
      <dgm:t>
        <a:bodyPr/>
        <a:lstStyle/>
        <a:p>
          <a:endParaRPr lang="ru-RU"/>
        </a:p>
      </dgm:t>
    </dgm:pt>
    <dgm:pt modelId="{FEDD0CA3-BF5A-4505-8AB2-8ACB3E3B709F}" type="pres">
      <dgm:prSet presAssocID="{DC03102C-7B7F-4C48-B20A-9F1231044C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787AA5-202C-4320-BAB7-DD78E5314CF7}" type="pres">
      <dgm:prSet presAssocID="{8DAC4B9F-5941-495F-ACA9-89DB408F5C3F}" presName="composite" presStyleCnt="0"/>
      <dgm:spPr/>
    </dgm:pt>
    <dgm:pt modelId="{DC7F55B2-3F13-4079-9B12-EE1F136FFFF8}" type="pres">
      <dgm:prSet presAssocID="{8DAC4B9F-5941-495F-ACA9-89DB408F5C3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2621F-87CE-4109-9399-C1D7E0E5E4EC}" type="pres">
      <dgm:prSet presAssocID="{8DAC4B9F-5941-495F-ACA9-89DB408F5C3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F74BC-E451-49A2-AFA6-46A10B32CDA8}" type="pres">
      <dgm:prSet presAssocID="{9F481ECA-0FD0-4EAA-8DCF-8D4912A5445F}" presName="sp" presStyleCnt="0"/>
      <dgm:spPr/>
    </dgm:pt>
    <dgm:pt modelId="{14A5CEC4-0744-4B21-9491-A7EDE00DB801}" type="pres">
      <dgm:prSet presAssocID="{D90CDDCB-800F-4D42-B1FE-79C1184610B0}" presName="composite" presStyleCnt="0"/>
      <dgm:spPr/>
    </dgm:pt>
    <dgm:pt modelId="{38C2FECD-7F60-478D-9F1B-1FFCCA6EED4B}" type="pres">
      <dgm:prSet presAssocID="{D90CDDCB-800F-4D42-B1FE-79C1184610B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36BF2-4362-48AA-A164-438371A30773}" type="pres">
      <dgm:prSet presAssocID="{D90CDDCB-800F-4D42-B1FE-79C1184610B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40ABD-E5D8-44FF-8009-1C87ADACA866}" type="pres">
      <dgm:prSet presAssocID="{E57025C4-9995-49D2-8B8E-BD0512D076A0}" presName="sp" presStyleCnt="0"/>
      <dgm:spPr/>
    </dgm:pt>
    <dgm:pt modelId="{4117EE90-D6DC-4914-B9AA-C0D9C2D9D182}" type="pres">
      <dgm:prSet presAssocID="{CB5CCA1E-6B6F-4C4D-BA4B-E03119D65E8F}" presName="composite" presStyleCnt="0"/>
      <dgm:spPr/>
    </dgm:pt>
    <dgm:pt modelId="{4E634012-843A-4037-A0C2-447E56968826}" type="pres">
      <dgm:prSet presAssocID="{CB5CCA1E-6B6F-4C4D-BA4B-E03119D65E8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54475-76F0-4C7D-B508-659523D15875}" type="pres">
      <dgm:prSet presAssocID="{CB5CCA1E-6B6F-4C4D-BA4B-E03119D65E8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08575-748F-4D71-A952-CE2739C25A23}" type="pres">
      <dgm:prSet presAssocID="{C262B38B-28D2-4D6A-AA67-F513A2F8A9A6}" presName="sp" presStyleCnt="0"/>
      <dgm:spPr/>
    </dgm:pt>
    <dgm:pt modelId="{A174E243-4ED3-45C5-B831-B659A7ADF5C3}" type="pres">
      <dgm:prSet presAssocID="{035AF230-90BB-41E4-904F-43CFC178FD16}" presName="composite" presStyleCnt="0"/>
      <dgm:spPr/>
    </dgm:pt>
    <dgm:pt modelId="{4BF4891F-E51E-4936-B4FE-377B5671C343}" type="pres">
      <dgm:prSet presAssocID="{035AF230-90BB-41E4-904F-43CFC178FD1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0722F-91F4-483C-9A8C-C7CB1942FB9C}" type="pres">
      <dgm:prSet presAssocID="{035AF230-90BB-41E4-904F-43CFC178FD1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7098E9-5BE0-4EE6-92ED-6E9D6DC39FF8}" srcId="{035AF230-90BB-41E4-904F-43CFC178FD16}" destId="{2BF125E1-2382-4B3F-90EB-BE5EFB5CF92C}" srcOrd="2" destOrd="0" parTransId="{9E500172-6DE5-4D31-8CC3-3CC54155E84F}" sibTransId="{7B03DBB3-E65C-4D5B-A053-CC169049B871}"/>
    <dgm:cxn modelId="{BA39C044-DBAE-46A3-95E5-A15F500B81E5}" srcId="{D90CDDCB-800F-4D42-B1FE-79C1184610B0}" destId="{3E0D75DB-78AF-4FD2-BEC6-E269CD2B7729}" srcOrd="0" destOrd="0" parTransId="{BFB0D0BE-8155-41CE-B576-4BA9B07EA99D}" sibTransId="{3D2D64DC-22E8-4040-91C2-0DAACF7139D7}"/>
    <dgm:cxn modelId="{C869E1FD-2FF0-45BA-ABF3-F786F069BA79}" srcId="{CB5CCA1E-6B6F-4C4D-BA4B-E03119D65E8F}" destId="{F464768D-ED17-4371-A6C1-54E9073BB3F5}" srcOrd="1" destOrd="0" parTransId="{4E75D01E-7D0C-42A8-9F8B-B9454850F693}" sibTransId="{AE61BEDE-95E6-4297-86D5-F15B3C40A7CB}"/>
    <dgm:cxn modelId="{3B7C52C2-F30D-44BD-BEE0-66DAFA6336AF}" type="presOf" srcId="{F3C6FCF5-D653-4185-B67D-8D6F9B65F2EE}" destId="{AE42621F-87CE-4109-9399-C1D7E0E5E4EC}" srcOrd="0" destOrd="1" presId="urn:microsoft.com/office/officeart/2005/8/layout/chevron2"/>
    <dgm:cxn modelId="{A5561E99-618A-4337-A853-87FEB09F5621}" srcId="{DC03102C-7B7F-4C48-B20A-9F1231044C20}" destId="{D90CDDCB-800F-4D42-B1FE-79C1184610B0}" srcOrd="1" destOrd="0" parTransId="{1C49D60B-15DD-4FD8-8E0A-F02AE898E916}" sibTransId="{E57025C4-9995-49D2-8B8E-BD0512D076A0}"/>
    <dgm:cxn modelId="{EB769D11-16F4-4690-B5BB-44050AE2BB4C}" type="presOf" srcId="{DC03102C-7B7F-4C48-B20A-9F1231044C20}" destId="{FEDD0CA3-BF5A-4505-8AB2-8ACB3E3B709F}" srcOrd="0" destOrd="0" presId="urn:microsoft.com/office/officeart/2005/8/layout/chevron2"/>
    <dgm:cxn modelId="{D6CC5C1D-C95A-46F1-AA2A-7057E3277AA5}" srcId="{DC03102C-7B7F-4C48-B20A-9F1231044C20}" destId="{CB5CCA1E-6B6F-4C4D-BA4B-E03119D65E8F}" srcOrd="2" destOrd="0" parTransId="{EF0DDAB7-0650-4A9F-BFDA-B8D0D439AB86}" sibTransId="{C262B38B-28D2-4D6A-AA67-F513A2F8A9A6}"/>
    <dgm:cxn modelId="{B1250EB9-14E3-48CA-B138-9E77F4D89229}" srcId="{CB5CCA1E-6B6F-4C4D-BA4B-E03119D65E8F}" destId="{F0B7F6E0-9F47-4BD3-ACB8-CCCFDBDCCB01}" srcOrd="0" destOrd="0" parTransId="{EB5E7150-9C1E-46AE-AB15-86F0BB14C74C}" sibTransId="{98258A32-C195-429A-8278-1B42CD6874A4}"/>
    <dgm:cxn modelId="{C5EC1783-0440-4E68-B2E0-564D49DE1769}" type="presOf" srcId="{F0B7F6E0-9F47-4BD3-ACB8-CCCFDBDCCB01}" destId="{06854475-76F0-4C7D-B508-659523D15875}" srcOrd="0" destOrd="0" presId="urn:microsoft.com/office/officeart/2005/8/layout/chevron2"/>
    <dgm:cxn modelId="{BCC44D2D-468F-4FD8-B7DD-A65DD1433B3D}" srcId="{8DAC4B9F-5941-495F-ACA9-89DB408F5C3F}" destId="{6380B69D-5592-40D8-B404-36DAF0B6EAD7}" srcOrd="0" destOrd="0" parTransId="{5F27A9A1-852F-4637-AF70-E188FD0B792D}" sibTransId="{B94C7D70-D506-4EAA-AB18-48D1B286D89C}"/>
    <dgm:cxn modelId="{DE8DBEB8-0246-474A-8768-0AC03BE54170}" type="presOf" srcId="{8DAC4B9F-5941-495F-ACA9-89DB408F5C3F}" destId="{DC7F55B2-3F13-4079-9B12-EE1F136FFFF8}" srcOrd="0" destOrd="0" presId="urn:microsoft.com/office/officeart/2005/8/layout/chevron2"/>
    <dgm:cxn modelId="{B288045C-14CE-440D-9E36-C48BA1EF3F78}" srcId="{D90CDDCB-800F-4D42-B1FE-79C1184610B0}" destId="{2D179E55-A680-4056-BCD8-FF7585DB3669}" srcOrd="1" destOrd="0" parTransId="{08A94257-A1A6-4BE7-A7EA-91D729165510}" sibTransId="{05944544-D691-4EEE-9A87-70C4C5E91070}"/>
    <dgm:cxn modelId="{C439278D-4591-49D3-9498-DCF32461EAF3}" type="presOf" srcId="{F464768D-ED17-4371-A6C1-54E9073BB3F5}" destId="{06854475-76F0-4C7D-B508-659523D15875}" srcOrd="0" destOrd="1" presId="urn:microsoft.com/office/officeart/2005/8/layout/chevron2"/>
    <dgm:cxn modelId="{435D8319-FD0F-4EB4-99B1-96EF51223ABD}" type="presOf" srcId="{3E0D75DB-78AF-4FD2-BEC6-E269CD2B7729}" destId="{50D36BF2-4362-48AA-A164-438371A30773}" srcOrd="0" destOrd="0" presId="urn:microsoft.com/office/officeart/2005/8/layout/chevron2"/>
    <dgm:cxn modelId="{1061001E-A94B-4B1D-92DA-A799D51247DC}" type="presOf" srcId="{1A9D7880-E811-41C4-8388-1164004CB275}" destId="{1BD0722F-91F4-483C-9A8C-C7CB1942FB9C}" srcOrd="0" destOrd="1" presId="urn:microsoft.com/office/officeart/2005/8/layout/chevron2"/>
    <dgm:cxn modelId="{6A250614-150B-4F42-8BC0-9FFCC4BCC4F5}" srcId="{035AF230-90BB-41E4-904F-43CFC178FD16}" destId="{1A9D7880-E811-41C4-8388-1164004CB275}" srcOrd="1" destOrd="0" parTransId="{C8B3E272-7AA3-40DF-9AF3-D17AAA5D3DB5}" sibTransId="{10D584D6-C953-4F59-B3C5-EAA85B2DF9F9}"/>
    <dgm:cxn modelId="{EB7A1CB7-4508-4968-B2A4-4C661F4EBA38}" type="presOf" srcId="{CB5CCA1E-6B6F-4C4D-BA4B-E03119D65E8F}" destId="{4E634012-843A-4037-A0C2-447E56968826}" srcOrd="0" destOrd="0" presId="urn:microsoft.com/office/officeart/2005/8/layout/chevron2"/>
    <dgm:cxn modelId="{6187293C-F822-4723-907B-C0A026F32E9B}" srcId="{8DAC4B9F-5941-495F-ACA9-89DB408F5C3F}" destId="{F3C6FCF5-D653-4185-B67D-8D6F9B65F2EE}" srcOrd="1" destOrd="0" parTransId="{F0AA9378-E639-479B-8DC9-2DE53E6F9434}" sibTransId="{67F4665F-358A-4070-A2B1-ACB20E0B7DD5}"/>
    <dgm:cxn modelId="{F2F9056B-54E0-41D8-A9B4-83B3452A7B91}" srcId="{035AF230-90BB-41E4-904F-43CFC178FD16}" destId="{3F986BA6-A897-49B6-B807-5141ABE9FA9D}" srcOrd="0" destOrd="0" parTransId="{6F6F9898-25F1-49C5-8AD9-22EFD152147A}" sibTransId="{58692F1E-42CB-4B3B-861C-26438CA0CED7}"/>
    <dgm:cxn modelId="{0BCCA848-F74E-424C-8518-38F1CA6BFA03}" type="presOf" srcId="{2D179E55-A680-4056-BCD8-FF7585DB3669}" destId="{50D36BF2-4362-48AA-A164-438371A30773}" srcOrd="0" destOrd="1" presId="urn:microsoft.com/office/officeart/2005/8/layout/chevron2"/>
    <dgm:cxn modelId="{04095777-77AA-4D2F-B5D7-8E611E78C855}" type="presOf" srcId="{035AF230-90BB-41E4-904F-43CFC178FD16}" destId="{4BF4891F-E51E-4936-B4FE-377B5671C343}" srcOrd="0" destOrd="0" presId="urn:microsoft.com/office/officeart/2005/8/layout/chevron2"/>
    <dgm:cxn modelId="{83C9EEDD-DBD4-4181-A011-CB951B4ED1BE}" type="presOf" srcId="{D90CDDCB-800F-4D42-B1FE-79C1184610B0}" destId="{38C2FECD-7F60-478D-9F1B-1FFCCA6EED4B}" srcOrd="0" destOrd="0" presId="urn:microsoft.com/office/officeart/2005/8/layout/chevron2"/>
    <dgm:cxn modelId="{93711026-3C87-4B12-B0FF-10AD904AEBBF}" type="presOf" srcId="{2BF125E1-2382-4B3F-90EB-BE5EFB5CF92C}" destId="{1BD0722F-91F4-483C-9A8C-C7CB1942FB9C}" srcOrd="0" destOrd="2" presId="urn:microsoft.com/office/officeart/2005/8/layout/chevron2"/>
    <dgm:cxn modelId="{33020A1A-D58C-420F-965D-5268C17E6E7F}" srcId="{DC03102C-7B7F-4C48-B20A-9F1231044C20}" destId="{035AF230-90BB-41E4-904F-43CFC178FD16}" srcOrd="3" destOrd="0" parTransId="{6D3787CC-4D79-475E-82AB-DA970312E5F7}" sibTransId="{5FFB257D-1F0B-46A4-A509-2A7A923A9C55}"/>
    <dgm:cxn modelId="{2591708E-9884-4A89-B857-EBC84A2AB655}" type="presOf" srcId="{3F986BA6-A897-49B6-B807-5141ABE9FA9D}" destId="{1BD0722F-91F4-483C-9A8C-C7CB1942FB9C}" srcOrd="0" destOrd="0" presId="urn:microsoft.com/office/officeart/2005/8/layout/chevron2"/>
    <dgm:cxn modelId="{50B9B7C6-BD81-43B5-A0BD-7984138B7000}" srcId="{DC03102C-7B7F-4C48-B20A-9F1231044C20}" destId="{8DAC4B9F-5941-495F-ACA9-89DB408F5C3F}" srcOrd="0" destOrd="0" parTransId="{80D9A77A-18C1-4DF2-8281-5EBDC02A5345}" sibTransId="{9F481ECA-0FD0-4EAA-8DCF-8D4912A5445F}"/>
    <dgm:cxn modelId="{2876B606-BE51-4B80-AB1D-707CEADFDAA2}" type="presOf" srcId="{6380B69D-5592-40D8-B404-36DAF0B6EAD7}" destId="{AE42621F-87CE-4109-9399-C1D7E0E5E4EC}" srcOrd="0" destOrd="0" presId="urn:microsoft.com/office/officeart/2005/8/layout/chevron2"/>
    <dgm:cxn modelId="{668318DA-DDE1-4D9D-9ACC-86906CF10D79}" type="presParOf" srcId="{FEDD0CA3-BF5A-4505-8AB2-8ACB3E3B709F}" destId="{37787AA5-202C-4320-BAB7-DD78E5314CF7}" srcOrd="0" destOrd="0" presId="urn:microsoft.com/office/officeart/2005/8/layout/chevron2"/>
    <dgm:cxn modelId="{BC4381AA-DCA6-4F58-A393-94776818B7CC}" type="presParOf" srcId="{37787AA5-202C-4320-BAB7-DD78E5314CF7}" destId="{DC7F55B2-3F13-4079-9B12-EE1F136FFFF8}" srcOrd="0" destOrd="0" presId="urn:microsoft.com/office/officeart/2005/8/layout/chevron2"/>
    <dgm:cxn modelId="{60336C6B-57B0-4D96-A84B-532B1317CED5}" type="presParOf" srcId="{37787AA5-202C-4320-BAB7-DD78E5314CF7}" destId="{AE42621F-87CE-4109-9399-C1D7E0E5E4EC}" srcOrd="1" destOrd="0" presId="urn:microsoft.com/office/officeart/2005/8/layout/chevron2"/>
    <dgm:cxn modelId="{9090C51E-F22B-45CF-B4EB-6D6BEBDB5689}" type="presParOf" srcId="{FEDD0CA3-BF5A-4505-8AB2-8ACB3E3B709F}" destId="{8D3F74BC-E451-49A2-AFA6-46A10B32CDA8}" srcOrd="1" destOrd="0" presId="urn:microsoft.com/office/officeart/2005/8/layout/chevron2"/>
    <dgm:cxn modelId="{86A91481-940E-489F-BC44-D357C6AD068E}" type="presParOf" srcId="{FEDD0CA3-BF5A-4505-8AB2-8ACB3E3B709F}" destId="{14A5CEC4-0744-4B21-9491-A7EDE00DB801}" srcOrd="2" destOrd="0" presId="urn:microsoft.com/office/officeart/2005/8/layout/chevron2"/>
    <dgm:cxn modelId="{3D10D182-F3CA-4C99-8BAA-C33D59783571}" type="presParOf" srcId="{14A5CEC4-0744-4B21-9491-A7EDE00DB801}" destId="{38C2FECD-7F60-478D-9F1B-1FFCCA6EED4B}" srcOrd="0" destOrd="0" presId="urn:microsoft.com/office/officeart/2005/8/layout/chevron2"/>
    <dgm:cxn modelId="{CC5B570A-63BA-4336-9AD0-DA4DD25EBDAE}" type="presParOf" srcId="{14A5CEC4-0744-4B21-9491-A7EDE00DB801}" destId="{50D36BF2-4362-48AA-A164-438371A30773}" srcOrd="1" destOrd="0" presId="urn:microsoft.com/office/officeart/2005/8/layout/chevron2"/>
    <dgm:cxn modelId="{74F47301-C9FF-44AD-BBD4-E8D7A5A02D0E}" type="presParOf" srcId="{FEDD0CA3-BF5A-4505-8AB2-8ACB3E3B709F}" destId="{F1B40ABD-E5D8-44FF-8009-1C87ADACA866}" srcOrd="3" destOrd="0" presId="urn:microsoft.com/office/officeart/2005/8/layout/chevron2"/>
    <dgm:cxn modelId="{D342FD05-7B73-4F12-9DD1-C32BC6B275A3}" type="presParOf" srcId="{FEDD0CA3-BF5A-4505-8AB2-8ACB3E3B709F}" destId="{4117EE90-D6DC-4914-B9AA-C0D9C2D9D182}" srcOrd="4" destOrd="0" presId="urn:microsoft.com/office/officeart/2005/8/layout/chevron2"/>
    <dgm:cxn modelId="{298D4141-87F6-471E-A389-34F8AEE56056}" type="presParOf" srcId="{4117EE90-D6DC-4914-B9AA-C0D9C2D9D182}" destId="{4E634012-843A-4037-A0C2-447E56968826}" srcOrd="0" destOrd="0" presId="urn:microsoft.com/office/officeart/2005/8/layout/chevron2"/>
    <dgm:cxn modelId="{570AF395-7B5E-4E6E-BDF1-7F66C8FB2A60}" type="presParOf" srcId="{4117EE90-D6DC-4914-B9AA-C0D9C2D9D182}" destId="{06854475-76F0-4C7D-B508-659523D15875}" srcOrd="1" destOrd="0" presId="urn:microsoft.com/office/officeart/2005/8/layout/chevron2"/>
    <dgm:cxn modelId="{C40D800F-FF54-4FAD-A737-015E53374DB7}" type="presParOf" srcId="{FEDD0CA3-BF5A-4505-8AB2-8ACB3E3B709F}" destId="{37508575-748F-4D71-A952-CE2739C25A23}" srcOrd="5" destOrd="0" presId="urn:microsoft.com/office/officeart/2005/8/layout/chevron2"/>
    <dgm:cxn modelId="{FE9F66A9-AB06-4D00-AD27-EB88CA02BA9D}" type="presParOf" srcId="{FEDD0CA3-BF5A-4505-8AB2-8ACB3E3B709F}" destId="{A174E243-4ED3-45C5-B831-B659A7ADF5C3}" srcOrd="6" destOrd="0" presId="urn:microsoft.com/office/officeart/2005/8/layout/chevron2"/>
    <dgm:cxn modelId="{B04836C5-2A72-4B74-968A-DA27B87B1FBC}" type="presParOf" srcId="{A174E243-4ED3-45C5-B831-B659A7ADF5C3}" destId="{4BF4891F-E51E-4936-B4FE-377B5671C343}" srcOrd="0" destOrd="0" presId="urn:microsoft.com/office/officeart/2005/8/layout/chevron2"/>
    <dgm:cxn modelId="{8B21C5A9-9ECA-48A8-A06C-D22325470372}" type="presParOf" srcId="{A174E243-4ED3-45C5-B831-B659A7ADF5C3}" destId="{1BD0722F-91F4-483C-9A8C-C7CB1942FB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1D3DB8-4D3F-4F3B-BA87-A1C0FA06BC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890041E-E0DB-407E-AD61-DD80532A0867}">
      <dgm:prSet phldrT="[Текст]" custT="1"/>
      <dgm:spPr/>
      <dgm:t>
        <a:bodyPr/>
        <a:lstStyle/>
        <a:p>
          <a:r>
            <a:rPr lang="ru-RU" sz="2000" dirty="0" smtClean="0">
              <a:latin typeface="Trebuchet MS" panose="020B0603020202020204" pitchFamily="34" charset="0"/>
            </a:rPr>
            <a:t>Открытие Года педагога и наставника в Октябрьском районе</a:t>
          </a:r>
          <a:endParaRPr lang="ru-RU" sz="2000" dirty="0">
            <a:latin typeface="Trebuchet MS" panose="020B0603020202020204" pitchFamily="34" charset="0"/>
          </a:endParaRPr>
        </a:p>
      </dgm:t>
    </dgm:pt>
    <dgm:pt modelId="{1DA93476-5B92-42CB-9E90-2096268145DA}" type="parTrans" cxnId="{FAEFE6E5-D980-47EB-BC81-A3140A43A4AA}">
      <dgm:prSet/>
      <dgm:spPr/>
      <dgm:t>
        <a:bodyPr/>
        <a:lstStyle/>
        <a:p>
          <a:endParaRPr lang="ru-RU"/>
        </a:p>
      </dgm:t>
    </dgm:pt>
    <dgm:pt modelId="{B9C82088-F39F-4135-95C1-A8F06DACC466}" type="sibTrans" cxnId="{FAEFE6E5-D980-47EB-BC81-A3140A43A4AA}">
      <dgm:prSet/>
      <dgm:spPr/>
      <dgm:t>
        <a:bodyPr/>
        <a:lstStyle/>
        <a:p>
          <a:endParaRPr lang="ru-RU"/>
        </a:p>
      </dgm:t>
    </dgm:pt>
    <dgm:pt modelId="{70E89D41-4165-4FBA-B643-D894D9D9713A}">
      <dgm:prSet phldrT="[Текст]" custT="1"/>
      <dgm:spPr/>
      <dgm:t>
        <a:bodyPr/>
        <a:lstStyle/>
        <a:p>
          <a:r>
            <a:rPr lang="ru-RU" sz="1800" dirty="0" smtClean="0">
              <a:latin typeface="Trebuchet MS" panose="020B0603020202020204" pitchFamily="34" charset="0"/>
            </a:rPr>
            <a:t>Районный фестиваль самодеятельного творчества работников образования Октябрьского района «Вдохновение»</a:t>
          </a:r>
          <a:endParaRPr lang="ru-RU" sz="1800" dirty="0">
            <a:latin typeface="Trebuchet MS" panose="020B0603020202020204" pitchFamily="34" charset="0"/>
          </a:endParaRPr>
        </a:p>
      </dgm:t>
    </dgm:pt>
    <dgm:pt modelId="{B7C581D6-5589-4AE3-88C7-A8C4A97FA9F3}" type="parTrans" cxnId="{42F9D85C-7DBD-4F93-8B5E-6D35E54A08D2}">
      <dgm:prSet/>
      <dgm:spPr/>
      <dgm:t>
        <a:bodyPr/>
        <a:lstStyle/>
        <a:p>
          <a:endParaRPr lang="ru-RU"/>
        </a:p>
      </dgm:t>
    </dgm:pt>
    <dgm:pt modelId="{37FD4114-FCD8-4E45-8AF7-A52E922D1653}" type="sibTrans" cxnId="{42F9D85C-7DBD-4F93-8B5E-6D35E54A08D2}">
      <dgm:prSet/>
      <dgm:spPr/>
      <dgm:t>
        <a:bodyPr/>
        <a:lstStyle/>
        <a:p>
          <a:endParaRPr lang="ru-RU"/>
        </a:p>
      </dgm:t>
    </dgm:pt>
    <dgm:pt modelId="{01C52672-5D51-4B47-926D-CBCED568305F}">
      <dgm:prSet phldrT="[Текст]" custT="1"/>
      <dgm:spPr/>
      <dgm:t>
        <a:bodyPr/>
        <a:lstStyle/>
        <a:p>
          <a:r>
            <a:rPr lang="en-US" sz="2000" dirty="0" smtClean="0">
              <a:latin typeface="Trebuchet MS" panose="020B0603020202020204" pitchFamily="34" charset="0"/>
            </a:rPr>
            <a:t>XIII</a:t>
          </a:r>
          <a:r>
            <a:rPr lang="ru-RU" sz="2000" dirty="0" smtClean="0">
              <a:latin typeface="Trebuchet MS" panose="020B0603020202020204" pitchFamily="34" charset="0"/>
            </a:rPr>
            <a:t> районный фестиваль</a:t>
          </a:r>
          <a:r>
            <a:rPr lang="ru-RU" sz="2000" b="1" dirty="0" smtClean="0">
              <a:latin typeface="Trebuchet MS" panose="020B0603020202020204" pitchFamily="34" charset="0"/>
            </a:rPr>
            <a:t> </a:t>
          </a:r>
          <a:r>
            <a:rPr lang="ru-RU" sz="2000" dirty="0" smtClean="0">
              <a:latin typeface="Trebuchet MS" panose="020B0603020202020204" pitchFamily="34" charset="0"/>
            </a:rPr>
            <a:t>«Методический калейдоскоп – 2023»</a:t>
          </a:r>
          <a:endParaRPr lang="ru-RU" sz="2000" dirty="0">
            <a:latin typeface="Trebuchet MS" panose="020B0603020202020204" pitchFamily="34" charset="0"/>
          </a:endParaRPr>
        </a:p>
      </dgm:t>
    </dgm:pt>
    <dgm:pt modelId="{877839A9-9903-44C1-AFF2-4791D42B593C}" type="parTrans" cxnId="{CDF11883-3104-4D2B-9243-44B5994AC67C}">
      <dgm:prSet/>
      <dgm:spPr/>
      <dgm:t>
        <a:bodyPr/>
        <a:lstStyle/>
        <a:p>
          <a:endParaRPr lang="ru-RU"/>
        </a:p>
      </dgm:t>
    </dgm:pt>
    <dgm:pt modelId="{318F3AF3-EFCF-446A-BFD4-77006854788D}" type="sibTrans" cxnId="{CDF11883-3104-4D2B-9243-44B5994AC67C}">
      <dgm:prSet/>
      <dgm:spPr/>
      <dgm:t>
        <a:bodyPr/>
        <a:lstStyle/>
        <a:p>
          <a:endParaRPr lang="ru-RU"/>
        </a:p>
      </dgm:t>
    </dgm:pt>
    <dgm:pt modelId="{12FEA82B-A33C-423E-88BD-6314639F171B}">
      <dgm:prSet custT="1"/>
      <dgm:spPr/>
      <dgm:t>
        <a:bodyPr/>
        <a:lstStyle/>
        <a:p>
          <a:r>
            <a:rPr lang="ru-RU" sz="2000" dirty="0" smtClean="0">
              <a:latin typeface="Trebuchet MS" panose="020B0603020202020204" pitchFamily="34" charset="0"/>
            </a:rPr>
            <a:t>Муниципальный конкурс «Лучшая практика педагогического наставничества Октябрьского района»</a:t>
          </a:r>
          <a:endParaRPr lang="ru-RU" sz="2000" dirty="0">
            <a:latin typeface="Trebuchet MS" panose="020B0603020202020204" pitchFamily="34" charset="0"/>
          </a:endParaRPr>
        </a:p>
      </dgm:t>
    </dgm:pt>
    <dgm:pt modelId="{1512A0CA-D2AD-44AF-B43B-7B8466F6B1FC}" type="parTrans" cxnId="{24C03031-0072-4F6B-8C6B-29BA8A2CAD83}">
      <dgm:prSet/>
      <dgm:spPr/>
      <dgm:t>
        <a:bodyPr/>
        <a:lstStyle/>
        <a:p>
          <a:endParaRPr lang="ru-RU"/>
        </a:p>
      </dgm:t>
    </dgm:pt>
    <dgm:pt modelId="{91D0F4DA-4F00-4710-A8A7-7DC5835193B3}" type="sibTrans" cxnId="{24C03031-0072-4F6B-8C6B-29BA8A2CAD83}">
      <dgm:prSet/>
      <dgm:spPr/>
      <dgm:t>
        <a:bodyPr/>
        <a:lstStyle/>
        <a:p>
          <a:endParaRPr lang="ru-RU"/>
        </a:p>
      </dgm:t>
    </dgm:pt>
    <dgm:pt modelId="{1123CC13-23EE-4D67-B86A-3FD9167715D9}">
      <dgm:prSet custT="1"/>
      <dgm:spPr/>
      <dgm:t>
        <a:bodyPr/>
        <a:lstStyle/>
        <a:p>
          <a:r>
            <a:rPr lang="ru-RU" sz="1800" dirty="0" smtClean="0">
              <a:latin typeface="Trebuchet MS" panose="020B0603020202020204" pitchFamily="34" charset="0"/>
            </a:rPr>
            <a:t>Просветительская Акция для молодых педагогов Октябрьского района «Вектор наставничества: от идеи до реализации»</a:t>
          </a:r>
          <a:endParaRPr lang="ru-RU" sz="1800" dirty="0">
            <a:latin typeface="Trebuchet MS" panose="020B0603020202020204" pitchFamily="34" charset="0"/>
          </a:endParaRPr>
        </a:p>
      </dgm:t>
    </dgm:pt>
    <dgm:pt modelId="{910AFDA2-2D83-4130-BE5A-C8019BFDBC60}" type="parTrans" cxnId="{D4AFE18D-C51B-430F-A31B-319836184037}">
      <dgm:prSet/>
      <dgm:spPr/>
      <dgm:t>
        <a:bodyPr/>
        <a:lstStyle/>
        <a:p>
          <a:endParaRPr lang="ru-RU"/>
        </a:p>
      </dgm:t>
    </dgm:pt>
    <dgm:pt modelId="{698362F3-BBC8-4C34-A7F9-1678CE09D71C}" type="sibTrans" cxnId="{D4AFE18D-C51B-430F-A31B-319836184037}">
      <dgm:prSet/>
      <dgm:spPr/>
      <dgm:t>
        <a:bodyPr/>
        <a:lstStyle/>
        <a:p>
          <a:endParaRPr lang="ru-RU"/>
        </a:p>
      </dgm:t>
    </dgm:pt>
    <dgm:pt modelId="{581C9D46-861D-4FE9-909E-8D6089A9967E}" type="pres">
      <dgm:prSet presAssocID="{E61D3DB8-4D3F-4F3B-BA87-A1C0FA06BC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D0AC685-484D-4625-97B0-90CEE801623C}" type="pres">
      <dgm:prSet presAssocID="{E61D3DB8-4D3F-4F3B-BA87-A1C0FA06BC7F}" presName="Name1" presStyleCnt="0"/>
      <dgm:spPr/>
      <dgm:t>
        <a:bodyPr/>
        <a:lstStyle/>
        <a:p>
          <a:endParaRPr lang="ru-RU"/>
        </a:p>
      </dgm:t>
    </dgm:pt>
    <dgm:pt modelId="{4A522849-90A4-4D14-B3DA-04E2794D291C}" type="pres">
      <dgm:prSet presAssocID="{E61D3DB8-4D3F-4F3B-BA87-A1C0FA06BC7F}" presName="cycle" presStyleCnt="0"/>
      <dgm:spPr/>
      <dgm:t>
        <a:bodyPr/>
        <a:lstStyle/>
        <a:p>
          <a:endParaRPr lang="ru-RU"/>
        </a:p>
      </dgm:t>
    </dgm:pt>
    <dgm:pt modelId="{3D4ED704-5B0F-496A-A562-999B43055A95}" type="pres">
      <dgm:prSet presAssocID="{E61D3DB8-4D3F-4F3B-BA87-A1C0FA06BC7F}" presName="srcNode" presStyleLbl="node1" presStyleIdx="0" presStyleCnt="5"/>
      <dgm:spPr/>
      <dgm:t>
        <a:bodyPr/>
        <a:lstStyle/>
        <a:p>
          <a:endParaRPr lang="ru-RU"/>
        </a:p>
      </dgm:t>
    </dgm:pt>
    <dgm:pt modelId="{8E7CF63F-30D4-4CCE-8A04-45D6F5EB6806}" type="pres">
      <dgm:prSet presAssocID="{E61D3DB8-4D3F-4F3B-BA87-A1C0FA06BC7F}" presName="conn" presStyleLbl="parChTrans1D2" presStyleIdx="0" presStyleCnt="1"/>
      <dgm:spPr/>
      <dgm:t>
        <a:bodyPr/>
        <a:lstStyle/>
        <a:p>
          <a:endParaRPr lang="ru-RU"/>
        </a:p>
      </dgm:t>
    </dgm:pt>
    <dgm:pt modelId="{538FBF08-36AF-43C4-8766-F5C20A157B87}" type="pres">
      <dgm:prSet presAssocID="{E61D3DB8-4D3F-4F3B-BA87-A1C0FA06BC7F}" presName="extraNode" presStyleLbl="node1" presStyleIdx="0" presStyleCnt="5"/>
      <dgm:spPr/>
      <dgm:t>
        <a:bodyPr/>
        <a:lstStyle/>
        <a:p>
          <a:endParaRPr lang="ru-RU"/>
        </a:p>
      </dgm:t>
    </dgm:pt>
    <dgm:pt modelId="{17E1906E-EA3E-4DC4-A429-B9E3909E6B60}" type="pres">
      <dgm:prSet presAssocID="{E61D3DB8-4D3F-4F3B-BA87-A1C0FA06BC7F}" presName="dstNode" presStyleLbl="node1" presStyleIdx="0" presStyleCnt="5"/>
      <dgm:spPr/>
      <dgm:t>
        <a:bodyPr/>
        <a:lstStyle/>
        <a:p>
          <a:endParaRPr lang="ru-RU"/>
        </a:p>
      </dgm:t>
    </dgm:pt>
    <dgm:pt modelId="{4A0A930F-94BA-4179-93AE-08010BFBD2B4}" type="pres">
      <dgm:prSet presAssocID="{3890041E-E0DB-407E-AD61-DD80532A086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2CD19-BD49-469C-815C-7CF1D12282C4}" type="pres">
      <dgm:prSet presAssocID="{3890041E-E0DB-407E-AD61-DD80532A0867}" presName="accent_1" presStyleCnt="0"/>
      <dgm:spPr/>
      <dgm:t>
        <a:bodyPr/>
        <a:lstStyle/>
        <a:p>
          <a:endParaRPr lang="ru-RU"/>
        </a:p>
      </dgm:t>
    </dgm:pt>
    <dgm:pt modelId="{469FE107-313F-4A91-8F3D-6194D180C24A}" type="pres">
      <dgm:prSet presAssocID="{3890041E-E0DB-407E-AD61-DD80532A0867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FA0E9DA2-06F1-4777-A6E1-42CCF01BE69F}" type="pres">
      <dgm:prSet presAssocID="{70E89D41-4165-4FBA-B643-D894D9D9713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6C69B-CC95-46E3-99D0-072FE070BC30}" type="pres">
      <dgm:prSet presAssocID="{70E89D41-4165-4FBA-B643-D894D9D9713A}" presName="accent_2" presStyleCnt="0"/>
      <dgm:spPr/>
      <dgm:t>
        <a:bodyPr/>
        <a:lstStyle/>
        <a:p>
          <a:endParaRPr lang="ru-RU"/>
        </a:p>
      </dgm:t>
    </dgm:pt>
    <dgm:pt modelId="{E19DE02F-C6A4-476A-BA50-02D4D65EE4C8}" type="pres">
      <dgm:prSet presAssocID="{70E89D41-4165-4FBA-B643-D894D9D9713A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24A3E1FE-C2FC-420A-8966-65BC692CA44C}" type="pres">
      <dgm:prSet presAssocID="{01C52672-5D51-4B47-926D-CBCED568305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B6093-28D2-4E13-83C5-B0CF45E6A744}" type="pres">
      <dgm:prSet presAssocID="{01C52672-5D51-4B47-926D-CBCED568305F}" presName="accent_3" presStyleCnt="0"/>
      <dgm:spPr/>
      <dgm:t>
        <a:bodyPr/>
        <a:lstStyle/>
        <a:p>
          <a:endParaRPr lang="ru-RU"/>
        </a:p>
      </dgm:t>
    </dgm:pt>
    <dgm:pt modelId="{F736B675-033F-4156-866C-4D4D25BC49A0}" type="pres">
      <dgm:prSet presAssocID="{01C52672-5D51-4B47-926D-CBCED568305F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4D0A0EF3-992B-45B6-91F4-0F7672A801E3}" type="pres">
      <dgm:prSet presAssocID="{12FEA82B-A33C-423E-88BD-6314639F171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B576D-DD85-4170-8377-D928094B5E82}" type="pres">
      <dgm:prSet presAssocID="{12FEA82B-A33C-423E-88BD-6314639F171B}" presName="accent_4" presStyleCnt="0"/>
      <dgm:spPr/>
      <dgm:t>
        <a:bodyPr/>
        <a:lstStyle/>
        <a:p>
          <a:endParaRPr lang="ru-RU"/>
        </a:p>
      </dgm:t>
    </dgm:pt>
    <dgm:pt modelId="{B6AD1DE0-F84C-49F4-8974-861CC74E62C4}" type="pres">
      <dgm:prSet presAssocID="{12FEA82B-A33C-423E-88BD-6314639F171B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CF2EFB9A-042F-43B0-9401-0931135962C2}" type="pres">
      <dgm:prSet presAssocID="{1123CC13-23EE-4D67-B86A-3FD9167715D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1E91E-84C3-4A84-A5ED-5B0ED4A8ABE6}" type="pres">
      <dgm:prSet presAssocID="{1123CC13-23EE-4D67-B86A-3FD9167715D9}" presName="accent_5" presStyleCnt="0"/>
      <dgm:spPr/>
      <dgm:t>
        <a:bodyPr/>
        <a:lstStyle/>
        <a:p>
          <a:endParaRPr lang="ru-RU"/>
        </a:p>
      </dgm:t>
    </dgm:pt>
    <dgm:pt modelId="{69E4FF0A-BAA2-4ABA-9CBE-893BEA776BB8}" type="pres">
      <dgm:prSet presAssocID="{1123CC13-23EE-4D67-B86A-3FD9167715D9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CCDE1B60-B331-495A-9167-6A189F2B0008}" type="presOf" srcId="{3890041E-E0DB-407E-AD61-DD80532A0867}" destId="{4A0A930F-94BA-4179-93AE-08010BFBD2B4}" srcOrd="0" destOrd="0" presId="urn:microsoft.com/office/officeart/2008/layout/VerticalCurvedList"/>
    <dgm:cxn modelId="{42F9D85C-7DBD-4F93-8B5E-6D35E54A08D2}" srcId="{E61D3DB8-4D3F-4F3B-BA87-A1C0FA06BC7F}" destId="{70E89D41-4165-4FBA-B643-D894D9D9713A}" srcOrd="1" destOrd="0" parTransId="{B7C581D6-5589-4AE3-88C7-A8C4A97FA9F3}" sibTransId="{37FD4114-FCD8-4E45-8AF7-A52E922D1653}"/>
    <dgm:cxn modelId="{E64CE5CF-9302-470C-B31B-1370C153AD55}" type="presOf" srcId="{E61D3DB8-4D3F-4F3B-BA87-A1C0FA06BC7F}" destId="{581C9D46-861D-4FE9-909E-8D6089A9967E}" srcOrd="0" destOrd="0" presId="urn:microsoft.com/office/officeart/2008/layout/VerticalCurvedList"/>
    <dgm:cxn modelId="{FAEFE6E5-D980-47EB-BC81-A3140A43A4AA}" srcId="{E61D3DB8-4D3F-4F3B-BA87-A1C0FA06BC7F}" destId="{3890041E-E0DB-407E-AD61-DD80532A0867}" srcOrd="0" destOrd="0" parTransId="{1DA93476-5B92-42CB-9E90-2096268145DA}" sibTransId="{B9C82088-F39F-4135-95C1-A8F06DACC466}"/>
    <dgm:cxn modelId="{B032C448-2FAF-4255-BA27-1DB4C46AE21B}" type="presOf" srcId="{1123CC13-23EE-4D67-B86A-3FD9167715D9}" destId="{CF2EFB9A-042F-43B0-9401-0931135962C2}" srcOrd="0" destOrd="0" presId="urn:microsoft.com/office/officeart/2008/layout/VerticalCurvedList"/>
    <dgm:cxn modelId="{24C03031-0072-4F6B-8C6B-29BA8A2CAD83}" srcId="{E61D3DB8-4D3F-4F3B-BA87-A1C0FA06BC7F}" destId="{12FEA82B-A33C-423E-88BD-6314639F171B}" srcOrd="3" destOrd="0" parTransId="{1512A0CA-D2AD-44AF-B43B-7B8466F6B1FC}" sibTransId="{91D0F4DA-4F00-4710-A8A7-7DC5835193B3}"/>
    <dgm:cxn modelId="{BFF4488A-644F-4372-884E-600D6BE78F93}" type="presOf" srcId="{70E89D41-4165-4FBA-B643-D894D9D9713A}" destId="{FA0E9DA2-06F1-4777-A6E1-42CCF01BE69F}" srcOrd="0" destOrd="0" presId="urn:microsoft.com/office/officeart/2008/layout/VerticalCurvedList"/>
    <dgm:cxn modelId="{C2C34263-B225-468B-9DA5-DBF4235B2999}" type="presOf" srcId="{01C52672-5D51-4B47-926D-CBCED568305F}" destId="{24A3E1FE-C2FC-420A-8966-65BC692CA44C}" srcOrd="0" destOrd="0" presId="urn:microsoft.com/office/officeart/2008/layout/VerticalCurvedList"/>
    <dgm:cxn modelId="{CDF11883-3104-4D2B-9243-44B5994AC67C}" srcId="{E61D3DB8-4D3F-4F3B-BA87-A1C0FA06BC7F}" destId="{01C52672-5D51-4B47-926D-CBCED568305F}" srcOrd="2" destOrd="0" parTransId="{877839A9-9903-44C1-AFF2-4791D42B593C}" sibTransId="{318F3AF3-EFCF-446A-BFD4-77006854788D}"/>
    <dgm:cxn modelId="{D4AFE18D-C51B-430F-A31B-319836184037}" srcId="{E61D3DB8-4D3F-4F3B-BA87-A1C0FA06BC7F}" destId="{1123CC13-23EE-4D67-B86A-3FD9167715D9}" srcOrd="4" destOrd="0" parTransId="{910AFDA2-2D83-4130-BE5A-C8019BFDBC60}" sibTransId="{698362F3-BBC8-4C34-A7F9-1678CE09D71C}"/>
    <dgm:cxn modelId="{A19F16C9-CEF5-4A46-A977-54F1F163F2A8}" type="presOf" srcId="{B9C82088-F39F-4135-95C1-A8F06DACC466}" destId="{8E7CF63F-30D4-4CCE-8A04-45D6F5EB6806}" srcOrd="0" destOrd="0" presId="urn:microsoft.com/office/officeart/2008/layout/VerticalCurvedList"/>
    <dgm:cxn modelId="{FAEDC43F-AFCD-4038-AD1F-BCB18B6455BD}" type="presOf" srcId="{12FEA82B-A33C-423E-88BD-6314639F171B}" destId="{4D0A0EF3-992B-45B6-91F4-0F7672A801E3}" srcOrd="0" destOrd="0" presId="urn:microsoft.com/office/officeart/2008/layout/VerticalCurvedList"/>
    <dgm:cxn modelId="{88AC9BED-4C12-4059-BDDB-0CC3387275CC}" type="presParOf" srcId="{581C9D46-861D-4FE9-909E-8D6089A9967E}" destId="{CD0AC685-484D-4625-97B0-90CEE801623C}" srcOrd="0" destOrd="0" presId="urn:microsoft.com/office/officeart/2008/layout/VerticalCurvedList"/>
    <dgm:cxn modelId="{ACD26C60-8ABE-4489-B8C2-7E6A741B9CBD}" type="presParOf" srcId="{CD0AC685-484D-4625-97B0-90CEE801623C}" destId="{4A522849-90A4-4D14-B3DA-04E2794D291C}" srcOrd="0" destOrd="0" presId="urn:microsoft.com/office/officeart/2008/layout/VerticalCurvedList"/>
    <dgm:cxn modelId="{6985E693-E322-495C-9CD5-7715C16BC116}" type="presParOf" srcId="{4A522849-90A4-4D14-B3DA-04E2794D291C}" destId="{3D4ED704-5B0F-496A-A562-999B43055A95}" srcOrd="0" destOrd="0" presId="urn:microsoft.com/office/officeart/2008/layout/VerticalCurvedList"/>
    <dgm:cxn modelId="{797FB3DC-B0D0-471C-BEC3-AFFD35FDEC23}" type="presParOf" srcId="{4A522849-90A4-4D14-B3DA-04E2794D291C}" destId="{8E7CF63F-30D4-4CCE-8A04-45D6F5EB6806}" srcOrd="1" destOrd="0" presId="urn:microsoft.com/office/officeart/2008/layout/VerticalCurvedList"/>
    <dgm:cxn modelId="{044D0134-09AE-4EAB-A4FF-E66618FBD61E}" type="presParOf" srcId="{4A522849-90A4-4D14-B3DA-04E2794D291C}" destId="{538FBF08-36AF-43C4-8766-F5C20A157B87}" srcOrd="2" destOrd="0" presId="urn:microsoft.com/office/officeart/2008/layout/VerticalCurvedList"/>
    <dgm:cxn modelId="{CF84B6C6-790F-4122-B689-0D18CF8C5457}" type="presParOf" srcId="{4A522849-90A4-4D14-B3DA-04E2794D291C}" destId="{17E1906E-EA3E-4DC4-A429-B9E3909E6B60}" srcOrd="3" destOrd="0" presId="urn:microsoft.com/office/officeart/2008/layout/VerticalCurvedList"/>
    <dgm:cxn modelId="{E20372C2-4ACD-422E-8FCC-4EDDCEF6E969}" type="presParOf" srcId="{CD0AC685-484D-4625-97B0-90CEE801623C}" destId="{4A0A930F-94BA-4179-93AE-08010BFBD2B4}" srcOrd="1" destOrd="0" presId="urn:microsoft.com/office/officeart/2008/layout/VerticalCurvedList"/>
    <dgm:cxn modelId="{C07C9DC6-3FAD-4972-B3B2-9AA7A1C477DD}" type="presParOf" srcId="{CD0AC685-484D-4625-97B0-90CEE801623C}" destId="{FD92CD19-BD49-469C-815C-7CF1D12282C4}" srcOrd="2" destOrd="0" presId="urn:microsoft.com/office/officeart/2008/layout/VerticalCurvedList"/>
    <dgm:cxn modelId="{45042261-4E44-4C1C-A892-A774DCC7BFCB}" type="presParOf" srcId="{FD92CD19-BD49-469C-815C-7CF1D12282C4}" destId="{469FE107-313F-4A91-8F3D-6194D180C24A}" srcOrd="0" destOrd="0" presId="urn:microsoft.com/office/officeart/2008/layout/VerticalCurvedList"/>
    <dgm:cxn modelId="{CA82193C-A215-4721-930E-CDA1741E6C45}" type="presParOf" srcId="{CD0AC685-484D-4625-97B0-90CEE801623C}" destId="{FA0E9DA2-06F1-4777-A6E1-42CCF01BE69F}" srcOrd="3" destOrd="0" presId="urn:microsoft.com/office/officeart/2008/layout/VerticalCurvedList"/>
    <dgm:cxn modelId="{9F9C27E5-05C2-482D-BE98-51EA71E79B08}" type="presParOf" srcId="{CD0AC685-484D-4625-97B0-90CEE801623C}" destId="{2CB6C69B-CC95-46E3-99D0-072FE070BC30}" srcOrd="4" destOrd="0" presId="urn:microsoft.com/office/officeart/2008/layout/VerticalCurvedList"/>
    <dgm:cxn modelId="{6BEC7379-1431-48DC-A8F2-7F4CA6C3DB34}" type="presParOf" srcId="{2CB6C69B-CC95-46E3-99D0-072FE070BC30}" destId="{E19DE02F-C6A4-476A-BA50-02D4D65EE4C8}" srcOrd="0" destOrd="0" presId="urn:microsoft.com/office/officeart/2008/layout/VerticalCurvedList"/>
    <dgm:cxn modelId="{498E0482-9C2A-4352-B5BA-F1CAAF907C32}" type="presParOf" srcId="{CD0AC685-484D-4625-97B0-90CEE801623C}" destId="{24A3E1FE-C2FC-420A-8966-65BC692CA44C}" srcOrd="5" destOrd="0" presId="urn:microsoft.com/office/officeart/2008/layout/VerticalCurvedList"/>
    <dgm:cxn modelId="{795F016C-E213-4E49-8917-3F46C4B59309}" type="presParOf" srcId="{CD0AC685-484D-4625-97B0-90CEE801623C}" destId="{F02B6093-28D2-4E13-83C5-B0CF45E6A744}" srcOrd="6" destOrd="0" presId="urn:microsoft.com/office/officeart/2008/layout/VerticalCurvedList"/>
    <dgm:cxn modelId="{E63B33BF-4298-4D00-B3CE-2332BA8F0EF4}" type="presParOf" srcId="{F02B6093-28D2-4E13-83C5-B0CF45E6A744}" destId="{F736B675-033F-4156-866C-4D4D25BC49A0}" srcOrd="0" destOrd="0" presId="urn:microsoft.com/office/officeart/2008/layout/VerticalCurvedList"/>
    <dgm:cxn modelId="{9D07916F-3743-460E-8AA9-0F4B40BB6B25}" type="presParOf" srcId="{CD0AC685-484D-4625-97B0-90CEE801623C}" destId="{4D0A0EF3-992B-45B6-91F4-0F7672A801E3}" srcOrd="7" destOrd="0" presId="urn:microsoft.com/office/officeart/2008/layout/VerticalCurvedList"/>
    <dgm:cxn modelId="{794D3119-378D-4D82-AA7F-FC811078F0F4}" type="presParOf" srcId="{CD0AC685-484D-4625-97B0-90CEE801623C}" destId="{1DBB576D-DD85-4170-8377-D928094B5E82}" srcOrd="8" destOrd="0" presId="urn:microsoft.com/office/officeart/2008/layout/VerticalCurvedList"/>
    <dgm:cxn modelId="{912DA7A6-BBB2-4EF1-A0A5-85A85861D878}" type="presParOf" srcId="{1DBB576D-DD85-4170-8377-D928094B5E82}" destId="{B6AD1DE0-F84C-49F4-8974-861CC74E62C4}" srcOrd="0" destOrd="0" presId="urn:microsoft.com/office/officeart/2008/layout/VerticalCurvedList"/>
    <dgm:cxn modelId="{9EDEC5E8-D23A-4883-B2C9-1155F0065E81}" type="presParOf" srcId="{CD0AC685-484D-4625-97B0-90CEE801623C}" destId="{CF2EFB9A-042F-43B0-9401-0931135962C2}" srcOrd="9" destOrd="0" presId="urn:microsoft.com/office/officeart/2008/layout/VerticalCurvedList"/>
    <dgm:cxn modelId="{10DDAFBB-BFFD-4FC4-9C0E-E7C03C111D23}" type="presParOf" srcId="{CD0AC685-484D-4625-97B0-90CEE801623C}" destId="{A381E91E-84C3-4A84-A5ED-5B0ED4A8ABE6}" srcOrd="10" destOrd="0" presId="urn:microsoft.com/office/officeart/2008/layout/VerticalCurvedList"/>
    <dgm:cxn modelId="{161C0B2A-B67A-4775-B376-8401589534ED}" type="presParOf" srcId="{A381E91E-84C3-4A84-A5ED-5B0ED4A8ABE6}" destId="{69E4FF0A-BAA2-4ABA-9CBE-893BEA776B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4D9369-D34F-4F09-9165-EAB3781B3FB9}">
      <dsp:nvSpPr>
        <dsp:cNvPr id="0" name=""/>
        <dsp:cNvSpPr/>
      </dsp:nvSpPr>
      <dsp:spPr>
        <a:xfrm>
          <a:off x="3241371" y="1561399"/>
          <a:ext cx="2870262" cy="2722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Рабочая программа  воспитания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41371" y="1561399"/>
        <a:ext cx="2870262" cy="2722059"/>
      </dsp:txXfrm>
    </dsp:sp>
    <dsp:sp modelId="{014C8F3B-59C5-4858-BF72-9EBC35B25D0C}">
      <dsp:nvSpPr>
        <dsp:cNvPr id="0" name=""/>
        <dsp:cNvSpPr/>
      </dsp:nvSpPr>
      <dsp:spPr>
        <a:xfrm rot="16200000">
          <a:off x="4575089" y="1123472"/>
          <a:ext cx="202826" cy="504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6200000">
        <a:off x="4575089" y="1123472"/>
        <a:ext cx="202826" cy="504642"/>
      </dsp:txXfrm>
    </dsp:sp>
    <dsp:sp modelId="{F7AF4374-40F2-4D3A-8C80-79247A810BD8}">
      <dsp:nvSpPr>
        <dsp:cNvPr id="0" name=""/>
        <dsp:cNvSpPr/>
      </dsp:nvSpPr>
      <dsp:spPr>
        <a:xfrm>
          <a:off x="3966393" y="-133064"/>
          <a:ext cx="1420218" cy="1311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Основные школьные дела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6393" y="-133064"/>
        <a:ext cx="1420218" cy="1311771"/>
      </dsp:txXfrm>
    </dsp:sp>
    <dsp:sp modelId="{49091108-2D23-4D02-9ACF-246D4BAC5CAA}">
      <dsp:nvSpPr>
        <dsp:cNvPr id="0" name=""/>
        <dsp:cNvSpPr/>
      </dsp:nvSpPr>
      <dsp:spPr>
        <a:xfrm rot="18163636">
          <a:off x="5422424" y="1366066"/>
          <a:ext cx="184269" cy="504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8163636">
        <a:off x="5422424" y="1366066"/>
        <a:ext cx="184269" cy="504642"/>
      </dsp:txXfrm>
    </dsp:sp>
    <dsp:sp modelId="{69B860DB-27C7-4F08-98E2-E356E998F53F}">
      <dsp:nvSpPr>
        <dsp:cNvPr id="0" name=""/>
        <dsp:cNvSpPr/>
      </dsp:nvSpPr>
      <dsp:spPr>
        <a:xfrm>
          <a:off x="5263718" y="247864"/>
          <a:ext cx="1420218" cy="1311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Внешкольные мероприятия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63718" y="247864"/>
        <a:ext cx="1420218" cy="1311771"/>
      </dsp:txXfrm>
    </dsp:sp>
    <dsp:sp modelId="{3F5EFBC0-B6E2-4A3F-B5AE-1DF10BE96F8A}">
      <dsp:nvSpPr>
        <dsp:cNvPr id="0" name=""/>
        <dsp:cNvSpPr/>
      </dsp:nvSpPr>
      <dsp:spPr>
        <a:xfrm rot="20127273">
          <a:off x="6018559" y="2023525"/>
          <a:ext cx="147520" cy="504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20127273">
        <a:off x="6018559" y="2023525"/>
        <a:ext cx="147520" cy="504642"/>
      </dsp:txXfrm>
    </dsp:sp>
    <dsp:sp modelId="{52873265-AB48-4F4A-B91F-85C1825F3CB1}">
      <dsp:nvSpPr>
        <dsp:cNvPr id="0" name=""/>
        <dsp:cNvSpPr/>
      </dsp:nvSpPr>
      <dsp:spPr>
        <a:xfrm>
          <a:off x="6149153" y="1269710"/>
          <a:ext cx="1420218" cy="1311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Организация предметно-пространственной среды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49153" y="1269710"/>
        <a:ext cx="1420218" cy="1311771"/>
      </dsp:txXfrm>
    </dsp:sp>
    <dsp:sp modelId="{177D914F-F1DB-45E4-8CE7-B56A359276C9}">
      <dsp:nvSpPr>
        <dsp:cNvPr id="0" name=""/>
        <dsp:cNvSpPr/>
      </dsp:nvSpPr>
      <dsp:spPr>
        <a:xfrm rot="490909">
          <a:off x="6150739" y="2891871"/>
          <a:ext cx="136329" cy="504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490909">
        <a:off x="6150739" y="2891871"/>
        <a:ext cx="136329" cy="504642"/>
      </dsp:txXfrm>
    </dsp:sp>
    <dsp:sp modelId="{518B75AD-5A2D-4547-AFD5-E2C4EE29F9E9}">
      <dsp:nvSpPr>
        <dsp:cNvPr id="0" name=""/>
        <dsp:cNvSpPr/>
      </dsp:nvSpPr>
      <dsp:spPr>
        <a:xfrm>
          <a:off x="6341576" y="2608043"/>
          <a:ext cx="1420218" cy="1311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Взаимодействие с родителями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41576" y="2608043"/>
        <a:ext cx="1420218" cy="1311771"/>
      </dsp:txXfrm>
    </dsp:sp>
    <dsp:sp modelId="{E84DF283-9A08-442E-B3CB-332A7E2A78B4}">
      <dsp:nvSpPr>
        <dsp:cNvPr id="0" name=""/>
        <dsp:cNvSpPr/>
      </dsp:nvSpPr>
      <dsp:spPr>
        <a:xfrm rot="2454545">
          <a:off x="5767714" y="3687393"/>
          <a:ext cx="165595" cy="504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2454545">
        <a:off x="5767714" y="3687393"/>
        <a:ext cx="165595" cy="504642"/>
      </dsp:txXfrm>
    </dsp:sp>
    <dsp:sp modelId="{86B55B16-BC76-4926-9BA4-905046FB4A1C}">
      <dsp:nvSpPr>
        <dsp:cNvPr id="0" name=""/>
        <dsp:cNvSpPr/>
      </dsp:nvSpPr>
      <dsp:spPr>
        <a:xfrm>
          <a:off x="5779895" y="3837952"/>
          <a:ext cx="1420218" cy="1311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Профилактика и безопасность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79895" y="3837952"/>
        <a:ext cx="1420218" cy="1311771"/>
      </dsp:txXfrm>
    </dsp:sp>
    <dsp:sp modelId="{7F5632B1-9B3D-4B68-BFAD-3B3C504BAB89}">
      <dsp:nvSpPr>
        <dsp:cNvPr id="0" name=""/>
        <dsp:cNvSpPr/>
      </dsp:nvSpPr>
      <dsp:spPr>
        <a:xfrm rot="4418182">
          <a:off x="5013563" y="4155000"/>
          <a:ext cx="197885" cy="504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4418182">
        <a:off x="5013563" y="4155000"/>
        <a:ext cx="197885" cy="504642"/>
      </dsp:txXfrm>
    </dsp:sp>
    <dsp:sp modelId="{A4129592-C00A-4E97-88AD-F22B02D17B5A}">
      <dsp:nvSpPr>
        <dsp:cNvPr id="0" name=""/>
        <dsp:cNvSpPr/>
      </dsp:nvSpPr>
      <dsp:spPr>
        <a:xfrm>
          <a:off x="4642440" y="4568950"/>
          <a:ext cx="1420218" cy="1311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Социальное партнёрство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2440" y="4568950"/>
        <a:ext cx="1420218" cy="1311771"/>
      </dsp:txXfrm>
    </dsp:sp>
    <dsp:sp modelId="{5D80FA5D-6B65-467D-A6EE-773AEE2C219E}">
      <dsp:nvSpPr>
        <dsp:cNvPr id="0" name=""/>
        <dsp:cNvSpPr/>
      </dsp:nvSpPr>
      <dsp:spPr>
        <a:xfrm rot="6381818">
          <a:off x="4141556" y="4155000"/>
          <a:ext cx="197885" cy="504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6381818">
        <a:off x="4141556" y="4155000"/>
        <a:ext cx="197885" cy="504642"/>
      </dsp:txXfrm>
    </dsp:sp>
    <dsp:sp modelId="{88ECA29B-82CA-42F9-A7AF-C6D2B381FF8C}">
      <dsp:nvSpPr>
        <dsp:cNvPr id="0" name=""/>
        <dsp:cNvSpPr/>
      </dsp:nvSpPr>
      <dsp:spPr>
        <a:xfrm>
          <a:off x="3290345" y="4568950"/>
          <a:ext cx="1420218" cy="1311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Самоуправление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0345" y="4568950"/>
        <a:ext cx="1420218" cy="1311771"/>
      </dsp:txXfrm>
    </dsp:sp>
    <dsp:sp modelId="{5E01AC38-D0EF-4A42-9B32-C617D81C6C7D}">
      <dsp:nvSpPr>
        <dsp:cNvPr id="0" name=""/>
        <dsp:cNvSpPr/>
      </dsp:nvSpPr>
      <dsp:spPr>
        <a:xfrm rot="8345455">
          <a:off x="3419694" y="3687393"/>
          <a:ext cx="165595" cy="504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8345455">
        <a:off x="3419694" y="3687393"/>
        <a:ext cx="165595" cy="504642"/>
      </dsp:txXfrm>
    </dsp:sp>
    <dsp:sp modelId="{74DEC2CA-B5F2-4698-A578-C78DB5434E88}">
      <dsp:nvSpPr>
        <dsp:cNvPr id="0" name=""/>
        <dsp:cNvSpPr/>
      </dsp:nvSpPr>
      <dsp:spPr>
        <a:xfrm>
          <a:off x="2152890" y="3837952"/>
          <a:ext cx="1420218" cy="1311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Профориентация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52890" y="3837952"/>
        <a:ext cx="1420218" cy="1311771"/>
      </dsp:txXfrm>
    </dsp:sp>
    <dsp:sp modelId="{8184180E-6153-4A50-A44C-39041926D0DB}">
      <dsp:nvSpPr>
        <dsp:cNvPr id="0" name=""/>
        <dsp:cNvSpPr/>
      </dsp:nvSpPr>
      <dsp:spPr>
        <a:xfrm rot="10309091">
          <a:off x="3065936" y="2891871"/>
          <a:ext cx="136329" cy="504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309091">
        <a:off x="3065936" y="2891871"/>
        <a:ext cx="136329" cy="504642"/>
      </dsp:txXfrm>
    </dsp:sp>
    <dsp:sp modelId="{47B6B81C-962A-460F-AB50-C4AF22730F7B}">
      <dsp:nvSpPr>
        <dsp:cNvPr id="0" name=""/>
        <dsp:cNvSpPr/>
      </dsp:nvSpPr>
      <dsp:spPr>
        <a:xfrm>
          <a:off x="1591209" y="2608043"/>
          <a:ext cx="1420218" cy="1311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Школьный урок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91209" y="2608043"/>
        <a:ext cx="1420218" cy="1311771"/>
      </dsp:txXfrm>
    </dsp:sp>
    <dsp:sp modelId="{212BD637-A12B-4ACE-95FC-C38CC78722C7}">
      <dsp:nvSpPr>
        <dsp:cNvPr id="0" name=""/>
        <dsp:cNvSpPr/>
      </dsp:nvSpPr>
      <dsp:spPr>
        <a:xfrm rot="12272727">
          <a:off x="3201808" y="2027772"/>
          <a:ext cx="136350" cy="504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2272727">
        <a:off x="3201808" y="2027772"/>
        <a:ext cx="136350" cy="504642"/>
      </dsp:txXfrm>
    </dsp:sp>
    <dsp:sp modelId="{D2D77071-D871-4983-B4C4-4FFDEE3CA62D}">
      <dsp:nvSpPr>
        <dsp:cNvPr id="0" name=""/>
        <dsp:cNvSpPr/>
      </dsp:nvSpPr>
      <dsp:spPr>
        <a:xfrm>
          <a:off x="1767555" y="1228712"/>
          <a:ext cx="1452374" cy="13937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Внеурочная деятельность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7555" y="1228712"/>
        <a:ext cx="1452374" cy="1393766"/>
      </dsp:txXfrm>
    </dsp:sp>
    <dsp:sp modelId="{71C11647-5FC8-4C52-9F33-B81A14BBA681}">
      <dsp:nvSpPr>
        <dsp:cNvPr id="0" name=""/>
        <dsp:cNvSpPr/>
      </dsp:nvSpPr>
      <dsp:spPr>
        <a:xfrm rot="14236364">
          <a:off x="3746310" y="1366066"/>
          <a:ext cx="184269" cy="504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4236364">
        <a:off x="3746310" y="1366066"/>
        <a:ext cx="184269" cy="504642"/>
      </dsp:txXfrm>
    </dsp:sp>
    <dsp:sp modelId="{55C31E93-8AB5-4EF9-B28F-CA962D51C8D5}">
      <dsp:nvSpPr>
        <dsp:cNvPr id="0" name=""/>
        <dsp:cNvSpPr/>
      </dsp:nvSpPr>
      <dsp:spPr>
        <a:xfrm>
          <a:off x="2669067" y="247864"/>
          <a:ext cx="1420218" cy="1311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Классное руководство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9067" y="247864"/>
        <a:ext cx="1420218" cy="13117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7F55B2-3F13-4079-9B12-EE1F136FFFF8}">
      <dsp:nvSpPr>
        <dsp:cNvPr id="0" name=""/>
        <dsp:cNvSpPr/>
      </dsp:nvSpPr>
      <dsp:spPr>
        <a:xfrm rot="5400000">
          <a:off x="-214598" y="221801"/>
          <a:ext cx="1430655" cy="10014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</a:t>
          </a:r>
          <a:endParaRPr lang="ru-RU" sz="1200" kern="1200" dirty="0"/>
        </a:p>
      </dsp:txBody>
      <dsp:txXfrm rot="5400000">
        <a:off x="-214598" y="221801"/>
        <a:ext cx="1430655" cy="1001458"/>
      </dsp:txXfrm>
    </dsp:sp>
    <dsp:sp modelId="{AE42621F-87CE-4109-9399-C1D7E0E5E4EC}">
      <dsp:nvSpPr>
        <dsp:cNvPr id="0" name=""/>
        <dsp:cNvSpPr/>
      </dsp:nvSpPr>
      <dsp:spPr>
        <a:xfrm rot="5400000">
          <a:off x="5058434" y="-4049772"/>
          <a:ext cx="929926" cy="90438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ГРАЖДАНСКОЕ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ПАТРИОТИЧЕСКОЕ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058434" y="-4049772"/>
        <a:ext cx="929926" cy="9043878"/>
      </dsp:txXfrm>
    </dsp:sp>
    <dsp:sp modelId="{38C2FECD-7F60-478D-9F1B-1FFCCA6EED4B}">
      <dsp:nvSpPr>
        <dsp:cNvPr id="0" name=""/>
        <dsp:cNvSpPr/>
      </dsp:nvSpPr>
      <dsp:spPr>
        <a:xfrm rot="5400000">
          <a:off x="-214598" y="1507954"/>
          <a:ext cx="1430655" cy="10014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4</a:t>
          </a:r>
          <a:endParaRPr lang="ru-RU" sz="1200" kern="1200" dirty="0"/>
        </a:p>
      </dsp:txBody>
      <dsp:txXfrm rot="5400000">
        <a:off x="-214598" y="1507954"/>
        <a:ext cx="1430655" cy="1001458"/>
      </dsp:txXfrm>
    </dsp:sp>
    <dsp:sp modelId="{50D36BF2-4362-48AA-A164-438371A30773}">
      <dsp:nvSpPr>
        <dsp:cNvPr id="0" name=""/>
        <dsp:cNvSpPr/>
      </dsp:nvSpPr>
      <dsp:spPr>
        <a:xfrm rot="5400000">
          <a:off x="5058434" y="-2763620"/>
          <a:ext cx="929926" cy="90438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ДУХОВНО- НРАВСТВЕННОЕ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ЭСТЕТИЧЕСКОЕ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058434" y="-2763620"/>
        <a:ext cx="929926" cy="9043878"/>
      </dsp:txXfrm>
    </dsp:sp>
    <dsp:sp modelId="{4E634012-843A-4037-A0C2-447E56968826}">
      <dsp:nvSpPr>
        <dsp:cNvPr id="0" name=""/>
        <dsp:cNvSpPr/>
      </dsp:nvSpPr>
      <dsp:spPr>
        <a:xfrm rot="5400000">
          <a:off x="-214598" y="2794106"/>
          <a:ext cx="1430655" cy="10014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6</a:t>
          </a:r>
          <a:endParaRPr lang="ru-RU" sz="1200" kern="1200" dirty="0"/>
        </a:p>
      </dsp:txBody>
      <dsp:txXfrm rot="5400000">
        <a:off x="-214598" y="2794106"/>
        <a:ext cx="1430655" cy="1001458"/>
      </dsp:txXfrm>
    </dsp:sp>
    <dsp:sp modelId="{06854475-76F0-4C7D-B508-659523D15875}">
      <dsp:nvSpPr>
        <dsp:cNvPr id="0" name=""/>
        <dsp:cNvSpPr/>
      </dsp:nvSpPr>
      <dsp:spPr>
        <a:xfrm rot="5400000">
          <a:off x="5058434" y="-1477467"/>
          <a:ext cx="929926" cy="90438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ФИЗИЧЕСКОЕ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ТРУДОВОЕ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058434" y="-1477467"/>
        <a:ext cx="929926" cy="9043878"/>
      </dsp:txXfrm>
    </dsp:sp>
    <dsp:sp modelId="{4BF4891F-E51E-4936-B4FE-377B5671C343}">
      <dsp:nvSpPr>
        <dsp:cNvPr id="0" name=""/>
        <dsp:cNvSpPr/>
      </dsp:nvSpPr>
      <dsp:spPr>
        <a:xfrm rot="5400000">
          <a:off x="-214598" y="4080259"/>
          <a:ext cx="1430655" cy="10014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8</a:t>
          </a:r>
          <a:endParaRPr lang="ru-RU" sz="1200" kern="1200" dirty="0"/>
        </a:p>
      </dsp:txBody>
      <dsp:txXfrm rot="5400000">
        <a:off x="-214598" y="4080259"/>
        <a:ext cx="1430655" cy="1001458"/>
      </dsp:txXfrm>
    </dsp:sp>
    <dsp:sp modelId="{1BD0722F-91F4-483C-9A8C-C7CB1942FB9C}">
      <dsp:nvSpPr>
        <dsp:cNvPr id="0" name=""/>
        <dsp:cNvSpPr/>
      </dsp:nvSpPr>
      <dsp:spPr>
        <a:xfrm rot="5400000">
          <a:off x="5058434" y="-191314"/>
          <a:ext cx="929926" cy="90438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ЭКОЛОГИЧЕСКОЕ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ВОСПИТАНИЕ ЦЕННОСТЕЙ НАУЧНОГО ПОЗНАНИЯ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 rot="5400000">
        <a:off x="5058434" y="-191314"/>
        <a:ext cx="929926" cy="904387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7CF63F-30D4-4CCE-8A04-45D6F5EB6806}">
      <dsp:nvSpPr>
        <dsp:cNvPr id="0" name=""/>
        <dsp:cNvSpPr/>
      </dsp:nvSpPr>
      <dsp:spPr>
        <a:xfrm>
          <a:off x="-4306040" y="-660579"/>
          <a:ext cx="5130341" cy="5130341"/>
        </a:xfrm>
        <a:prstGeom prst="blockArc">
          <a:avLst>
            <a:gd name="adj1" fmla="val 18900000"/>
            <a:gd name="adj2" fmla="val 2700000"/>
            <a:gd name="adj3" fmla="val 421"/>
          </a:avLst>
        </a:pr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A930F-94BA-4179-93AE-08010BFBD2B4}">
      <dsp:nvSpPr>
        <dsp:cNvPr id="0" name=""/>
        <dsp:cNvSpPr/>
      </dsp:nvSpPr>
      <dsp:spPr>
        <a:xfrm>
          <a:off x="360991" y="237997"/>
          <a:ext cx="8448308" cy="4763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0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rebuchet MS" panose="020B0603020202020204" pitchFamily="34" charset="0"/>
            </a:rPr>
            <a:t>Открытие Года педагога и наставника в Октябрьском районе</a:t>
          </a:r>
          <a:endParaRPr lang="ru-RU" sz="2000" kern="1200" dirty="0">
            <a:latin typeface="Trebuchet MS" panose="020B0603020202020204" pitchFamily="34" charset="0"/>
          </a:endParaRPr>
        </a:p>
      </dsp:txBody>
      <dsp:txXfrm>
        <a:off x="360991" y="237997"/>
        <a:ext cx="8448308" cy="476300"/>
      </dsp:txXfrm>
    </dsp:sp>
    <dsp:sp modelId="{469FE107-313F-4A91-8F3D-6194D180C24A}">
      <dsp:nvSpPr>
        <dsp:cNvPr id="0" name=""/>
        <dsp:cNvSpPr/>
      </dsp:nvSpPr>
      <dsp:spPr>
        <a:xfrm>
          <a:off x="63303" y="178460"/>
          <a:ext cx="595375" cy="5953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E9DA2-06F1-4777-A6E1-42CCF01BE69F}">
      <dsp:nvSpPr>
        <dsp:cNvPr id="0" name=""/>
        <dsp:cNvSpPr/>
      </dsp:nvSpPr>
      <dsp:spPr>
        <a:xfrm>
          <a:off x="702294" y="952219"/>
          <a:ext cx="8107005" cy="4763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06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rebuchet MS" panose="020B0603020202020204" pitchFamily="34" charset="0"/>
            </a:rPr>
            <a:t>Районный фестиваль самодеятельного творчества работников образования Октябрьского района «Вдохновение»</a:t>
          </a:r>
          <a:endParaRPr lang="ru-RU" sz="1800" kern="1200" dirty="0">
            <a:latin typeface="Trebuchet MS" panose="020B0603020202020204" pitchFamily="34" charset="0"/>
          </a:endParaRPr>
        </a:p>
      </dsp:txBody>
      <dsp:txXfrm>
        <a:off x="702294" y="952219"/>
        <a:ext cx="8107005" cy="476300"/>
      </dsp:txXfrm>
    </dsp:sp>
    <dsp:sp modelId="{E19DE02F-C6A4-476A-BA50-02D4D65EE4C8}">
      <dsp:nvSpPr>
        <dsp:cNvPr id="0" name=""/>
        <dsp:cNvSpPr/>
      </dsp:nvSpPr>
      <dsp:spPr>
        <a:xfrm>
          <a:off x="404606" y="892682"/>
          <a:ext cx="595375" cy="5953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3E1FE-C2FC-420A-8966-65BC692CA44C}">
      <dsp:nvSpPr>
        <dsp:cNvPr id="0" name=""/>
        <dsp:cNvSpPr/>
      </dsp:nvSpPr>
      <dsp:spPr>
        <a:xfrm>
          <a:off x="807046" y="1666441"/>
          <a:ext cx="8002253" cy="4763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0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rebuchet MS" panose="020B0603020202020204" pitchFamily="34" charset="0"/>
            </a:rPr>
            <a:t>XIII</a:t>
          </a:r>
          <a:r>
            <a:rPr lang="ru-RU" sz="2000" kern="1200" dirty="0" smtClean="0">
              <a:latin typeface="Trebuchet MS" panose="020B0603020202020204" pitchFamily="34" charset="0"/>
            </a:rPr>
            <a:t> районный фестиваль</a:t>
          </a:r>
          <a:r>
            <a:rPr lang="ru-RU" sz="2000" b="1" kern="1200" dirty="0" smtClean="0">
              <a:latin typeface="Trebuchet MS" panose="020B0603020202020204" pitchFamily="34" charset="0"/>
            </a:rPr>
            <a:t> </a:t>
          </a:r>
          <a:r>
            <a:rPr lang="ru-RU" sz="2000" kern="1200" dirty="0" smtClean="0">
              <a:latin typeface="Trebuchet MS" panose="020B0603020202020204" pitchFamily="34" charset="0"/>
            </a:rPr>
            <a:t>«Методический калейдоскоп – 2023»</a:t>
          </a:r>
          <a:endParaRPr lang="ru-RU" sz="2000" kern="1200" dirty="0">
            <a:latin typeface="Trebuchet MS" panose="020B0603020202020204" pitchFamily="34" charset="0"/>
          </a:endParaRPr>
        </a:p>
      </dsp:txBody>
      <dsp:txXfrm>
        <a:off x="807046" y="1666441"/>
        <a:ext cx="8002253" cy="476300"/>
      </dsp:txXfrm>
    </dsp:sp>
    <dsp:sp modelId="{F736B675-033F-4156-866C-4D4D25BC49A0}">
      <dsp:nvSpPr>
        <dsp:cNvPr id="0" name=""/>
        <dsp:cNvSpPr/>
      </dsp:nvSpPr>
      <dsp:spPr>
        <a:xfrm>
          <a:off x="509359" y="1606903"/>
          <a:ext cx="595375" cy="5953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A0EF3-992B-45B6-91F4-0F7672A801E3}">
      <dsp:nvSpPr>
        <dsp:cNvPr id="0" name=""/>
        <dsp:cNvSpPr/>
      </dsp:nvSpPr>
      <dsp:spPr>
        <a:xfrm>
          <a:off x="702294" y="2380663"/>
          <a:ext cx="8107005" cy="4763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0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rebuchet MS" panose="020B0603020202020204" pitchFamily="34" charset="0"/>
            </a:rPr>
            <a:t>Муниципальный конкурс «Лучшая практика педагогического наставничества Октябрьского района»</a:t>
          </a:r>
          <a:endParaRPr lang="ru-RU" sz="2000" kern="1200" dirty="0">
            <a:latin typeface="Trebuchet MS" panose="020B0603020202020204" pitchFamily="34" charset="0"/>
          </a:endParaRPr>
        </a:p>
      </dsp:txBody>
      <dsp:txXfrm>
        <a:off x="702294" y="2380663"/>
        <a:ext cx="8107005" cy="476300"/>
      </dsp:txXfrm>
    </dsp:sp>
    <dsp:sp modelId="{B6AD1DE0-F84C-49F4-8974-861CC74E62C4}">
      <dsp:nvSpPr>
        <dsp:cNvPr id="0" name=""/>
        <dsp:cNvSpPr/>
      </dsp:nvSpPr>
      <dsp:spPr>
        <a:xfrm>
          <a:off x="404606" y="2321125"/>
          <a:ext cx="595375" cy="5953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EFB9A-042F-43B0-9401-0931135962C2}">
      <dsp:nvSpPr>
        <dsp:cNvPr id="0" name=""/>
        <dsp:cNvSpPr/>
      </dsp:nvSpPr>
      <dsp:spPr>
        <a:xfrm>
          <a:off x="360991" y="3094885"/>
          <a:ext cx="8448308" cy="4763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06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rebuchet MS" panose="020B0603020202020204" pitchFamily="34" charset="0"/>
            </a:rPr>
            <a:t>Просветительская Акция для молодых педагогов Октябрьского района «Вектор наставничества: от идеи до реализации»</a:t>
          </a:r>
          <a:endParaRPr lang="ru-RU" sz="1800" kern="1200" dirty="0">
            <a:latin typeface="Trebuchet MS" panose="020B0603020202020204" pitchFamily="34" charset="0"/>
          </a:endParaRPr>
        </a:p>
      </dsp:txBody>
      <dsp:txXfrm>
        <a:off x="360991" y="3094885"/>
        <a:ext cx="8448308" cy="476300"/>
      </dsp:txXfrm>
    </dsp:sp>
    <dsp:sp modelId="{69E4FF0A-BAA2-4ABA-9CBE-893BEA776BB8}">
      <dsp:nvSpPr>
        <dsp:cNvPr id="0" name=""/>
        <dsp:cNvSpPr/>
      </dsp:nvSpPr>
      <dsp:spPr>
        <a:xfrm>
          <a:off x="63303" y="3035347"/>
          <a:ext cx="595375" cy="5953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08B6D-81EF-4D99-96ED-8F39F5B4E1AE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7B85-EF9C-44C2-8558-67D255C1B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68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E76698-166F-461B-A59E-BBB4E48CC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9894892-ECAE-42C7-BCFC-BF557E0C8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86C727-F8BE-4A8F-B712-C60F94D9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CA4CCB9-B8AA-4711-B50A-275DC65A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C5DAEB-88EC-44E9-B0B2-5CFB43F7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313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5A5632-4E67-4E27-9F9A-D6AA0AB3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077C6EF-62B2-44F4-90F5-0B4B8D276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6A1D50-1AA8-41B8-8625-45D66C47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DE3FDE3-5245-4038-881F-09F81A2C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E54986-1DEF-4663-84F6-EA2BAA40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33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56BA058-5B4E-4DD2-93F6-D9BF80FF8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BB6DD4C-2A92-44C9-906C-04EB54A57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3F2565-8F0E-496C-B5FD-6BDCB00A8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D3D32A-382F-4EC8-8895-C5224407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FE4AD41-7B8A-4073-9FC2-14199316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69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FB95C6-DFF8-45E2-83DD-780DF2E2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092916-C717-4D47-86DC-F3A2DC3EE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BF80FC-B68D-44F8-91DD-62C9AF0D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3A2E28-D592-4B7C-B77E-CE8C2407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FC97A5-12F5-4E66-8241-000390CB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05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4DFC1E-940E-48AB-A371-1A4C9B5C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56725E4-F9EE-41CE-8C56-D1171C364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941D28-B29A-4267-BB67-B8C170A37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097E7B-937B-4502-BBAD-9A9745B6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B3AC72-926F-482F-983A-2C5CED1E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010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5A0A22-19A1-49DF-B314-2C501CD3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8CC7152-4DE4-492D-AF54-74F94AE35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FB5D91B-0079-4AAD-A37F-5B8999ECB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5BD703A-AE4A-49E5-AC2C-6210FE0A4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DDEB8FE-23BD-4B32-B261-C9D4E791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CDC8B72-CD39-4F48-94AD-2E4BB24F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075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4CE2B8-A462-4C77-B905-55B7CBF6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7CC6BA0-0A51-4357-B621-9194FF07E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996DDB8-A22A-4C96-916B-A5AEB1B40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D6D44DE-D051-4502-B635-F705BCC17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8D4A6E9-9F08-426B-997B-98DFF1C14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BE88C02-B8C0-47C1-8F6A-55BAEF94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679C559-B935-43FC-AE17-7ACE519E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CD43337-2E6C-4A1F-98CD-2CEFC9EA1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59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81E936-E4D9-4E4D-ADE7-F39D1326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31F84FA-1D93-4F32-830B-B851D26D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BC7CA81-A9CE-4B2E-B2CD-379A209B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07A4359-77A6-412C-A42C-3F51E780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30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E589994-EEB8-45D1-97F7-9D959A1EA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4F9C240-494E-4180-9F23-7B686FB9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5619552-9072-4A5A-A343-9F851375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87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02EC73-6321-41CB-8917-DCCEF5FD6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C611AF-5A31-49B6-BCD3-3F1CBE2B3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756F70-2B6D-445D-8F7E-FCC6583DF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C716149-F811-499B-87F6-072A0A81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312CBFB-AC00-4272-A305-4EF0B176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68DBE7A-67A4-49BA-AECA-CAC8A3B3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035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7E7B3B-4560-47AF-AB4B-5B1FBD10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1E632F6-5193-4315-9121-7FF26CCDC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251B014-1697-4FB7-A41D-E42CBB304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3F8EF33-288F-43F6-A476-45F7B5B0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7B5659E-D2C4-42BB-B4AA-79F8CCD9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B7CA453-3F8E-48E9-B8C8-2E333CF6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9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52CDC0-B6AA-448A-8D9E-0AD0DAC6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240EACB-26D8-4C43-9155-84ACEAB16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3B0D4D-7C0B-4686-B7CC-D396F337D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B384-3352-4083-9335-8E7F8E6CB22B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A07E3E-6E61-47D5-9A17-976FCB73B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73D795-DA8B-4C42-A1CE-F934FF5D0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6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3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diagramData" Target="../diagrams/data3.xml"/><Relationship Id="rId12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microsoft.com/office/2007/relationships/diagramDrawing" Target="../diagrams/drawing3.xml"/><Relationship Id="rId5" Type="http://schemas.openxmlformats.org/officeDocument/2006/relationships/image" Target="../media/image18.jpe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7.jpeg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="" xmlns:a16="http://schemas.microsoft.com/office/drawing/2014/main" id="{0E030451-2D41-4F61-AF77-00C0F8C1D7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731" y="6048375"/>
            <a:ext cx="6096007" cy="809626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="" xmlns:a16="http://schemas.microsoft.com/office/drawing/2014/main" id="{7416F264-8FF2-461E-9A37-BCD74EBDFCD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2176" y="0"/>
            <a:ext cx="11299824" cy="6858000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="" xmlns:a16="http://schemas.microsoft.com/office/drawing/2014/main" id="{1B2B1653-7EA0-47C2-80C2-0E18B6B2A46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6090856" y="6048374"/>
            <a:ext cx="6096007" cy="8096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F1ED91-94DE-4F1D-9BC9-BA09A29BE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3148" y="109298"/>
            <a:ext cx="6549219" cy="809627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005D9B"/>
                </a:solidFill>
                <a:latin typeface="Trebuchet MS" panose="020B0603020202020204" pitchFamily="34" charset="0"/>
              </a:rPr>
              <a:t>Августовское совещание работников образования Октябрьского района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89D92818-0A4B-4D80-A445-A294897AB36B}"/>
              </a:ext>
            </a:extLst>
          </p:cNvPr>
          <p:cNvSpPr txBox="1">
            <a:spLocks/>
          </p:cNvSpPr>
          <p:nvPr/>
        </p:nvSpPr>
        <p:spPr>
          <a:xfrm>
            <a:off x="4232540" y="4874157"/>
            <a:ext cx="5026790" cy="939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err="1">
                <a:solidFill>
                  <a:srgbClr val="005D9B"/>
                </a:solidFill>
                <a:latin typeface="Trebuchet MS" panose="020B0603020202020204" pitchFamily="34" charset="0"/>
              </a:rPr>
              <a:t>пгт</a:t>
            </a:r>
            <a:r>
              <a:rPr lang="ru-RU" sz="2000" b="1" dirty="0">
                <a:solidFill>
                  <a:srgbClr val="005D9B"/>
                </a:solidFill>
                <a:latin typeface="Trebuchet MS" panose="020B0603020202020204" pitchFamily="34" charset="0"/>
              </a:rPr>
              <a:t>. Октябрьское, </a:t>
            </a:r>
            <a:r>
              <a:rPr lang="en-US" sz="20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2</a:t>
            </a:r>
            <a:r>
              <a:rPr lang="ru-RU" sz="20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2</a:t>
            </a:r>
            <a:r>
              <a:rPr lang="en-US" sz="20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 </a:t>
            </a:r>
            <a:r>
              <a:rPr lang="ru-RU" sz="2000" b="1" dirty="0">
                <a:solidFill>
                  <a:srgbClr val="005D9B"/>
                </a:solidFill>
                <a:latin typeface="Trebuchet MS" panose="020B0603020202020204" pitchFamily="34" charset="0"/>
              </a:rPr>
              <a:t>августа 2023</a:t>
            </a:r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A6434EA-04CC-45BC-B57C-CD4CA6720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55" y="205362"/>
            <a:ext cx="4477667" cy="488663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215841" y="2716213"/>
            <a:ext cx="2075935" cy="19441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3682" y="2916478"/>
            <a:ext cx="1624480" cy="1634907"/>
          </a:xfrm>
          <a:prstGeom prst="rect">
            <a:avLst/>
          </a:prstGeom>
          <a:noFill/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40F1ED91-94DE-4F1D-9BC9-BA09A29BE763}"/>
              </a:ext>
            </a:extLst>
          </p:cNvPr>
          <p:cNvSpPr txBox="1">
            <a:spLocks/>
          </p:cNvSpPr>
          <p:nvPr/>
        </p:nvSpPr>
        <p:spPr>
          <a:xfrm>
            <a:off x="3805242" y="3237871"/>
            <a:ext cx="8921310" cy="809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5D9B"/>
                </a:solidFill>
                <a:latin typeface="Trebuchet MS" panose="020B0603020202020204" pitchFamily="34" charset="0"/>
              </a:rPr>
              <a:t>МУНИЦИПАЛЬНАЯ СИСТЕМА ОБРАЗОВАНИЯ: НОВЫЕ ВЫЗОВЫ, НОВЫЕ ТРЕБОВАНИЯ, </a:t>
            </a:r>
          </a:p>
          <a:p>
            <a:r>
              <a:rPr lang="ru-RU" sz="2800" b="1" dirty="0">
                <a:solidFill>
                  <a:srgbClr val="005D9B"/>
                </a:solidFill>
                <a:latin typeface="Trebuchet MS" panose="020B0603020202020204" pitchFamily="34" charset="0"/>
              </a:rPr>
              <a:t>НОВАЯ ОТВЕТСТВЕННОСТЬ</a:t>
            </a:r>
          </a:p>
        </p:txBody>
      </p:sp>
      <p:pic>
        <p:nvPicPr>
          <p:cNvPr id="14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556" y="2916478"/>
            <a:ext cx="1624480" cy="1634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77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332138" y="692331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1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Приоритетные направления развития муниципальной системы образования</a:t>
            </a:r>
            <a:endParaRPr lang="ru-RU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96562" y="2222642"/>
            <a:ext cx="3665393" cy="149629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Внедрение проекта «Профессиональный минимум»</a:t>
            </a:r>
            <a:endParaRPr lang="ru-RU" sz="24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96000" y="4380656"/>
            <a:ext cx="3681340" cy="149629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Достижение целевых показателей по ЦОС</a:t>
            </a:r>
            <a:endParaRPr lang="ru-RU" sz="24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96000" y="2222642"/>
            <a:ext cx="3665393" cy="149629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Создание класса психолого-педагогической направленности</a:t>
            </a:r>
            <a:endParaRPr lang="ru-RU" sz="24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96564" y="4380656"/>
            <a:ext cx="3665392" cy="149629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Внедрение</a:t>
            </a:r>
          </a:p>
          <a:p>
            <a:pPr algn="ctr"/>
            <a:r>
              <a:rPr lang="ru-RU" sz="24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ФООП ДО, ФООП НОО, ФООП ООО, ФООП СОО</a:t>
            </a:r>
            <a:endParaRPr lang="ru-RU" sz="24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Двойная стрелка вверх/вниз 8"/>
          <p:cNvSpPr/>
          <p:nvPr/>
        </p:nvSpPr>
        <p:spPr>
          <a:xfrm>
            <a:off x="5547708" y="1883662"/>
            <a:ext cx="216131" cy="4446077"/>
          </a:xfrm>
          <a:prstGeom prst="upDownArrow">
            <a:avLst/>
          </a:prstGeom>
          <a:solidFill>
            <a:srgbClr val="E1CD86"/>
          </a:solidFill>
          <a:ln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верх/вниз 15"/>
          <p:cNvSpPr/>
          <p:nvPr/>
        </p:nvSpPr>
        <p:spPr>
          <a:xfrm rot="16200000">
            <a:off x="5569528" y="-172433"/>
            <a:ext cx="216131" cy="8495610"/>
          </a:xfrm>
          <a:prstGeom prst="upDownArrow">
            <a:avLst/>
          </a:prstGeom>
          <a:solidFill>
            <a:srgbClr val="E1CD86"/>
          </a:solidFill>
          <a:ln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4759" y="1817519"/>
            <a:ext cx="1172095" cy="693650"/>
          </a:xfrm>
          <a:prstGeom prst="roundRect">
            <a:avLst/>
          </a:prstGeom>
          <a:solidFill>
            <a:srgbClr val="E1CD86"/>
          </a:solidFill>
          <a:ln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https://phonoteka.org/uploads/posts/2021-05/1620256447_53-phonoteka_org-p-palets-vverkh-fon-6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396" y="1842742"/>
            <a:ext cx="633479" cy="63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724759" y="5639575"/>
            <a:ext cx="1172095" cy="693650"/>
          </a:xfrm>
          <a:prstGeom prst="roundRect">
            <a:avLst/>
          </a:prstGeom>
          <a:solidFill>
            <a:srgbClr val="E1CD86"/>
          </a:solidFill>
          <a:ln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396012" y="1812657"/>
            <a:ext cx="1172095" cy="693650"/>
          </a:xfrm>
          <a:prstGeom prst="roundRect">
            <a:avLst/>
          </a:prstGeom>
          <a:solidFill>
            <a:srgbClr val="E1CD86"/>
          </a:solidFill>
          <a:ln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22" name="Picture 26" descr="https://www.clipartmax.com/png/full/147-1471402_graduation-cap-cliparts-16-buy-clip-art-mortar-board-clip-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1932" y="1959096"/>
            <a:ext cx="938747" cy="48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9396012" y="5636089"/>
            <a:ext cx="1172095" cy="693650"/>
          </a:xfrm>
          <a:prstGeom prst="roundRect">
            <a:avLst/>
          </a:prstGeom>
          <a:solidFill>
            <a:srgbClr val="E1CD86"/>
          </a:solidFill>
          <a:ln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26" name="Picture 30" descr="https://static.tildacdn.com/tild6231-3161-4663-a163-613038643935/computerkeyboard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8637" y="5723295"/>
            <a:ext cx="545337" cy="54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https://www.pngjoy.com/pngl/119/2434478_libro-open-book-png-white-transparent-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317" y="5758867"/>
            <a:ext cx="633228" cy="48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12A4513C-7046-4653-815F-DC2059F05210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36" r="12909"/>
          <a:stretch/>
        </p:blipFill>
        <p:spPr bwMode="auto">
          <a:xfrm>
            <a:off x="10946674" y="1423851"/>
            <a:ext cx="809897" cy="6923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xmlns="" val="42579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199873" y="651732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100" b="1" dirty="0">
                <a:solidFill>
                  <a:schemeClr val="bg1"/>
                </a:solidFill>
                <a:latin typeface="Trebuchet MS" panose="020B0603020202020204" pitchFamily="34" charset="0"/>
              </a:rPr>
              <a:t>Центры образования цифрового </a:t>
            </a:r>
          </a:p>
          <a:p>
            <a:pPr algn="l"/>
            <a:r>
              <a:rPr lang="ru-RU" sz="4100" b="1" dirty="0">
                <a:solidFill>
                  <a:schemeClr val="bg1"/>
                </a:solidFill>
                <a:latin typeface="Trebuchet MS" panose="020B0603020202020204" pitchFamily="34" charset="0"/>
              </a:rPr>
              <a:t>и гуманитарного профилей «Точка роста»</a:t>
            </a:r>
            <a:endParaRPr lang="ru-RU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sun9-38.userapi.com/impg/pA3PTlQoI_FI2YOagd9nI6I9caZJHAhZF1ITzA/Xelx2iW99lU.jpg?size=1600x1200&amp;quality=95&amp;sign=78ee64a53b55b740fa5d1336b1f99f7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76238"/>
            <a:ext cx="2569802" cy="1927351"/>
          </a:xfrm>
          <a:prstGeom prst="rect">
            <a:avLst/>
          </a:prstGeom>
          <a:noFill/>
          <a:ln w="28575">
            <a:solidFill>
              <a:srgbClr val="E1CD8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5782" y="3239914"/>
            <a:ext cx="2572665" cy="1927351"/>
          </a:xfrm>
          <a:prstGeom prst="rect">
            <a:avLst/>
          </a:prstGeom>
          <a:ln w="28575">
            <a:solidFill>
              <a:srgbClr val="E1CD86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24598" y="1883866"/>
            <a:ext cx="51395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5D9B"/>
                </a:solidFill>
                <a:latin typeface="Trebuchet MS" panose="020B0603020202020204" pitchFamily="34" charset="0"/>
              </a:rPr>
              <a:t>ф</a:t>
            </a:r>
            <a:r>
              <a:rPr lang="ru-RU" sz="16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орум-диалог </a:t>
            </a:r>
            <a:r>
              <a:rPr lang="ru-RU" sz="1600" dirty="0">
                <a:solidFill>
                  <a:srgbClr val="005D9B"/>
                </a:solidFill>
                <a:latin typeface="Trebuchet MS" panose="020B0603020202020204" pitchFamily="34" charset="0"/>
              </a:rPr>
              <a:t>«Эффективный опыт организации работы с одаренными детьми: развитие олимпиадного движения в муниципальном </a:t>
            </a:r>
            <a:r>
              <a:rPr lang="ru-RU" sz="16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образовании«</a:t>
            </a:r>
          </a:p>
          <a:p>
            <a:endParaRPr lang="ru-RU" sz="1600" dirty="0" smtClean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первый </a:t>
            </a:r>
            <a:r>
              <a:rPr lang="ru-RU" sz="1600" dirty="0">
                <a:solidFill>
                  <a:srgbClr val="005D9B"/>
                </a:solidFill>
                <a:latin typeface="Trebuchet MS" panose="020B0603020202020204" pitchFamily="34" charset="0"/>
              </a:rPr>
              <a:t>муниципальный онлайн-турнир по шахматам среди команд Центров «Точка </a:t>
            </a:r>
            <a:r>
              <a:rPr lang="ru-RU" sz="16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роста»</a:t>
            </a:r>
          </a:p>
          <a:p>
            <a:endParaRPr lang="ru-RU" sz="1600" dirty="0" smtClean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муниципальный </a:t>
            </a:r>
            <a:r>
              <a:rPr lang="ru-RU" sz="1600" dirty="0">
                <a:solidFill>
                  <a:srgbClr val="005D9B"/>
                </a:solidFill>
                <a:latin typeface="Trebuchet MS" panose="020B0603020202020204" pitchFamily="34" charset="0"/>
              </a:rPr>
              <a:t>семинар-практикум «Точка роста» - шаг вперед, шаг в </a:t>
            </a:r>
            <a:r>
              <a:rPr lang="ru-RU" sz="16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будущее»</a:t>
            </a:r>
          </a:p>
          <a:p>
            <a:endParaRPr lang="ru-RU" sz="1600" dirty="0" smtClean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педагогическая </a:t>
            </a:r>
            <a:r>
              <a:rPr lang="ru-RU" sz="1600" dirty="0">
                <a:solidFill>
                  <a:srgbClr val="005D9B"/>
                </a:solidFill>
                <a:latin typeface="Trebuchet MS" panose="020B0603020202020204" pitchFamily="34" charset="0"/>
              </a:rPr>
              <a:t>мастерская «Использование цифровых образовательных ресурсов в урочной и внеурочной </a:t>
            </a:r>
            <a:r>
              <a:rPr lang="ru-RU" sz="16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деятельности»</a:t>
            </a:r>
          </a:p>
          <a:p>
            <a:endParaRPr lang="ru-RU" sz="1600" dirty="0" smtClean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курс </a:t>
            </a:r>
            <a:r>
              <a:rPr lang="ru-RU" sz="1600" dirty="0">
                <a:solidFill>
                  <a:srgbClr val="005D9B"/>
                </a:solidFill>
                <a:latin typeface="Trebuchet MS" panose="020B0603020202020204" pitchFamily="34" charset="0"/>
              </a:rPr>
              <a:t>повышения квалификации «Развитие креативного мышления как компонента функциональной грамотности</a:t>
            </a:r>
            <a:r>
              <a:rPr lang="ru-RU" sz="16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»</a:t>
            </a:r>
            <a:endParaRPr lang="ru-RU" sz="16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4" name="Picture 6" descr="https://sun9-48.userapi.com/impg/rSkmjkMchvOKkikwtAj9JclEwiru2sEhDduEkQ/kr637fW67-c.jpg?size=1600x900&amp;quality=96&amp;sign=d40a0a3f9da0b3156ba8f5052acda3a4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4121" y="4425605"/>
            <a:ext cx="2971681" cy="1671571"/>
          </a:xfrm>
          <a:prstGeom prst="rect">
            <a:avLst/>
          </a:prstGeom>
          <a:noFill/>
          <a:ln w="28575">
            <a:solidFill>
              <a:srgbClr val="E1CD8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2A4513C-7046-4653-815F-DC2059F05210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36" r="12909"/>
          <a:stretch/>
        </p:blipFill>
        <p:spPr bwMode="auto">
          <a:xfrm>
            <a:off x="10933611" y="1332411"/>
            <a:ext cx="822959" cy="888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xmlns="" val="30077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281395" y="583611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Приоритетные задачи на 2023-2024 учебный год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75189" y="1881793"/>
            <a:ext cx="9582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sz="2000" b="1" dirty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системы специализированной </a:t>
            </a:r>
            <a:r>
              <a:rPr lang="ru-RU" sz="2000" b="1" dirty="0" err="1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2000" b="1" dirty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 и профильной подготовки обучающихся </a:t>
            </a:r>
            <a:r>
              <a:rPr lang="ru-RU" sz="2000" b="1" dirty="0" smtClean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для формирования психолого-педагогических компетенций, востребованных современным рынком труда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smtClean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ормирование профильного класса экологической направленности для создания </a:t>
            </a:r>
            <a:r>
              <a:rPr lang="ru-RU" sz="2000" b="1" dirty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единого образовательного пространства путем интеграции различных видов деятельности экологического </a:t>
            </a:r>
            <a:r>
              <a:rPr lang="ru-RU" sz="2000" b="1" dirty="0" smtClean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содержания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овышение уровня профессионального мастерства педагогов посредством увеличения контингента участников в профессиональных конкурсах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latin typeface="Trebuchet MS" panose="020B0603020202020204" pitchFamily="34" charset="0"/>
            </a:endParaRPr>
          </a:p>
        </p:txBody>
      </p:sp>
      <p:pic>
        <p:nvPicPr>
          <p:cNvPr id="5123" name="Picture 3" descr="C:\Users\gapon\Downloads\20230821_1413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639" y="4493623"/>
            <a:ext cx="2682240" cy="2011680"/>
          </a:xfrm>
          <a:prstGeom prst="rect">
            <a:avLst/>
          </a:prstGeom>
          <a:noFill/>
        </p:spPr>
      </p:pic>
      <p:pic>
        <p:nvPicPr>
          <p:cNvPr id="6146" name="Picture 2" descr="C:\Users\gapon\Downloads\20230821_1410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0360" y="4467496"/>
            <a:ext cx="1577341" cy="2103121"/>
          </a:xfrm>
          <a:prstGeom prst="rect">
            <a:avLst/>
          </a:prstGeom>
          <a:noFill/>
        </p:spPr>
      </p:pic>
      <p:pic>
        <p:nvPicPr>
          <p:cNvPr id="6149" name="Picture 5" descr="C:\Users\gapon\Downloads\IMG-4007e7346cbe06eaaf0a1ba437a4bb91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1005" y="4404731"/>
            <a:ext cx="2988528" cy="2174488"/>
          </a:xfrm>
          <a:prstGeom prst="rect">
            <a:avLst/>
          </a:prstGeom>
          <a:noFill/>
        </p:spPr>
      </p:pic>
      <p:pic>
        <p:nvPicPr>
          <p:cNvPr id="6154" name="Picture 10" descr="C:\Users\gapon\Downloads\20230821_140906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35845" y="4315520"/>
            <a:ext cx="2943921" cy="2207941"/>
          </a:xfrm>
          <a:prstGeom prst="rect">
            <a:avLst/>
          </a:prstGeom>
          <a:noFill/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2A4513C-7046-4653-815F-DC2059F05210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36" r="12909"/>
          <a:stretch/>
        </p:blipFill>
        <p:spPr bwMode="auto">
          <a:xfrm>
            <a:off x="10946674" y="1423851"/>
            <a:ext cx="809897" cy="6923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xmlns="" val="10876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="" xmlns:a16="http://schemas.microsoft.com/office/drawing/2014/main" id="{0E030451-2D41-4F61-AF77-00C0F8C1D7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731" y="6048375"/>
            <a:ext cx="6096007" cy="809626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="" xmlns:a16="http://schemas.microsoft.com/office/drawing/2014/main" id="{7416F264-8FF2-461E-9A37-BCD74EBDFCD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350" y="0"/>
            <a:ext cx="11299824" cy="6858000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="" xmlns:a16="http://schemas.microsoft.com/office/drawing/2014/main" id="{1B2B1653-7EA0-47C2-80C2-0E18B6B2A46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6090856" y="6048374"/>
            <a:ext cx="6096007" cy="8096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F1ED91-94DE-4F1D-9BC9-BA09A29BE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3148" y="109298"/>
            <a:ext cx="6549219" cy="809627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005D9B"/>
                </a:solidFill>
                <a:latin typeface="Trebuchet MS" panose="020B0603020202020204" pitchFamily="34" charset="0"/>
              </a:rPr>
              <a:t>Августовское совещание работников образования Октябрьского района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89D92818-0A4B-4D80-A445-A294897AB36B}"/>
              </a:ext>
            </a:extLst>
          </p:cNvPr>
          <p:cNvSpPr txBox="1">
            <a:spLocks/>
          </p:cNvSpPr>
          <p:nvPr/>
        </p:nvSpPr>
        <p:spPr>
          <a:xfrm>
            <a:off x="4063148" y="4928636"/>
            <a:ext cx="5972961" cy="939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A6434EA-04CC-45BC-B57C-CD4CA6720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5" y="205362"/>
            <a:ext cx="4477667" cy="488663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215841" y="2724526"/>
            <a:ext cx="2075935" cy="19441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4913" y="1718713"/>
            <a:ext cx="992265" cy="998634"/>
          </a:xfrm>
          <a:prstGeom prst="rect">
            <a:avLst/>
          </a:prstGeom>
          <a:noFill/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40F1ED91-94DE-4F1D-9BC9-BA09A29BE763}"/>
              </a:ext>
            </a:extLst>
          </p:cNvPr>
          <p:cNvSpPr txBox="1">
            <a:spLocks/>
          </p:cNvSpPr>
          <p:nvPr/>
        </p:nvSpPr>
        <p:spPr>
          <a:xfrm>
            <a:off x="4099580" y="4219303"/>
            <a:ext cx="7800683" cy="6547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Интерактивная площадка №4: </a:t>
            </a:r>
          </a:p>
          <a:p>
            <a:r>
              <a:rPr lang="ru-RU" sz="2400" b="1" dirty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 «МЫ ВМЕСТЕ»: ПРЕДСТАВЛЕНИЕ ОПЫТА РАБОТЫ</a:t>
            </a:r>
          </a:p>
          <a:p>
            <a:r>
              <a:rPr lang="ru-RU" sz="2400" b="1" i="1" dirty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400" b="1" i="1" dirty="0" err="1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Унъюганская</a:t>
            </a:r>
            <a:r>
              <a:rPr lang="ru-RU" sz="2400" b="1" i="1" dirty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 средняя </a:t>
            </a:r>
          </a:p>
          <a:p>
            <a:r>
              <a:rPr lang="ru-RU" sz="2400" b="1" i="1" dirty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общеобразовательная школа №1»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036" y="1730466"/>
            <a:ext cx="831490" cy="10202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891" y="1675228"/>
            <a:ext cx="985556" cy="936635"/>
          </a:xfrm>
          <a:prstGeom prst="rect">
            <a:avLst/>
          </a:prstGeom>
        </p:spPr>
      </p:pic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C2FCC667-FB95-484B-89EE-AD9A27A9705F}"/>
              </a:ext>
            </a:extLst>
          </p:cNvPr>
          <p:cNvSpPr/>
          <p:nvPr/>
        </p:nvSpPr>
        <p:spPr>
          <a:xfrm>
            <a:off x="2098754" y="2586928"/>
            <a:ext cx="2209800" cy="2219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2A4513C-7046-4653-815F-DC2059F05210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36" r="12909"/>
          <a:stretch/>
        </p:blipFill>
        <p:spPr bwMode="auto">
          <a:xfrm>
            <a:off x="2548919" y="2845267"/>
            <a:ext cx="1343025" cy="1405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BC59C4A-764B-4726-ADC5-050D65DEFF3B}"/>
              </a:ext>
            </a:extLst>
          </p:cNvPr>
          <p:cNvSpPr/>
          <p:nvPr/>
        </p:nvSpPr>
        <p:spPr>
          <a:xfrm>
            <a:off x="2416660" y="4186566"/>
            <a:ext cx="1545820" cy="381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dirty="0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</a:t>
            </a:r>
            <a:endParaRPr lang="ru-RU" sz="9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900" b="1" dirty="0" err="1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Унъюганская</a:t>
            </a:r>
            <a:r>
              <a:rPr lang="ru-RU" sz="900" b="1" dirty="0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 №1</a:t>
            </a:r>
            <a:endParaRPr lang="ru-RU" sz="9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2A4513C-7046-4653-815F-DC2059F05210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36" r="12909"/>
          <a:stretch/>
        </p:blipFill>
        <p:spPr bwMode="auto">
          <a:xfrm>
            <a:off x="2557628" y="2867040"/>
            <a:ext cx="1230602" cy="12346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765273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="" xmlns:a16="http://schemas.microsoft.com/office/drawing/2014/main" id="{0E030451-2D41-4F61-AF77-00C0F8C1D7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731" y="6048375"/>
            <a:ext cx="6096007" cy="809626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="" xmlns:a16="http://schemas.microsoft.com/office/drawing/2014/main" id="{7416F264-8FF2-461E-9A37-BCD74EBDFCD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12180" y="156754"/>
            <a:ext cx="12404180" cy="6701246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="" xmlns:a16="http://schemas.microsoft.com/office/drawing/2014/main" id="{1B2B1653-7EA0-47C2-80C2-0E18B6B2A46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6090856" y="6048374"/>
            <a:ext cx="6096007" cy="8096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F1ED91-94DE-4F1D-9BC9-BA09A29BE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3148" y="109298"/>
            <a:ext cx="6549219" cy="809627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005D9B"/>
                </a:solidFill>
                <a:latin typeface="Trebuchet MS" panose="020B0603020202020204" pitchFamily="34" charset="0"/>
              </a:rPr>
              <a:t>Августовское совещание работников образования Октябрьского района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89D92818-0A4B-4D80-A445-A294897AB36B}"/>
              </a:ext>
            </a:extLst>
          </p:cNvPr>
          <p:cNvSpPr txBox="1">
            <a:spLocks/>
          </p:cNvSpPr>
          <p:nvPr/>
        </p:nvSpPr>
        <p:spPr>
          <a:xfrm>
            <a:off x="4063148" y="4928636"/>
            <a:ext cx="5972961" cy="939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err="1" smtClean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Докладчик</a:t>
            </a:r>
            <a:r>
              <a:rPr lang="ru-RU" sz="2000" b="1" dirty="0" err="1" smtClean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:Гапон</a:t>
            </a:r>
            <a:r>
              <a:rPr lang="ru-RU" sz="2000" b="1" dirty="0" smtClean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 Маргарита Андреевна</a:t>
            </a:r>
            <a:r>
              <a:rPr lang="ru-RU" sz="2000" dirty="0" smtClean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l"/>
            <a:r>
              <a:rPr lang="ru-RU" sz="2000" dirty="0" smtClean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воспитательной работе «МБОУ «</a:t>
            </a:r>
            <a:r>
              <a:rPr lang="ru-RU" sz="2000" dirty="0" err="1" smtClean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Унъюганская</a:t>
            </a:r>
            <a:r>
              <a:rPr lang="ru-RU" sz="2000" dirty="0" smtClean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 СОШ №1»</a:t>
            </a:r>
            <a:endParaRPr lang="ru-RU" sz="2000" dirty="0">
              <a:solidFill>
                <a:srgbClr val="005D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650377" y="3461656"/>
            <a:ext cx="2560320" cy="11364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4913" y="1718713"/>
            <a:ext cx="992265" cy="998634"/>
          </a:xfrm>
          <a:prstGeom prst="rect">
            <a:avLst/>
          </a:prstGeom>
          <a:noFill/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40F1ED91-94DE-4F1D-9BC9-BA09A29BE763}"/>
              </a:ext>
            </a:extLst>
          </p:cNvPr>
          <p:cNvSpPr txBox="1">
            <a:spLocks/>
          </p:cNvSpPr>
          <p:nvPr/>
        </p:nvSpPr>
        <p:spPr>
          <a:xfrm>
            <a:off x="4127863" y="3722914"/>
            <a:ext cx="8064137" cy="11364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r>
              <a:rPr lang="ru-RU" sz="2800" b="1" dirty="0" smtClean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Программа воспитания- ядро педагогического образования и фундамент формирования традиционных ценностей</a:t>
            </a:r>
            <a:endParaRPr lang="ru-RU" sz="2800" b="1" dirty="0">
              <a:solidFill>
                <a:srgbClr val="005D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3036" y="1730466"/>
            <a:ext cx="831490" cy="10202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1891" y="1675228"/>
            <a:ext cx="985556" cy="93663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A6434EA-04CC-45BC-B57C-CD4CA67202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600" y="335991"/>
            <a:ext cx="3522405" cy="384412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2A4513C-7046-4653-815F-DC2059F05210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36" r="12909"/>
          <a:stretch/>
        </p:blipFill>
        <p:spPr bwMode="auto">
          <a:xfrm>
            <a:off x="2178804" y="2370649"/>
            <a:ext cx="1361229" cy="12869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338251" y="3592285"/>
            <a:ext cx="8752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00" b="1" dirty="0" smtClean="0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</a:t>
            </a:r>
            <a:endParaRPr lang="ru-RU" sz="7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700" b="1" dirty="0" err="1" smtClean="0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Унъюганская</a:t>
            </a:r>
            <a:r>
              <a:rPr lang="ru-RU" sz="700" b="1" dirty="0" smtClean="0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 №1</a:t>
            </a:r>
            <a:endParaRPr lang="ru-RU" sz="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2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D956F7BE-F694-401C-A39C-45FF2333D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36618"/>
            <a:ext cx="12192000" cy="562138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B8ED916-76CA-48F9-B12C-8C4DE5A9757C}"/>
              </a:ext>
            </a:extLst>
          </p:cNvPr>
          <p:cNvSpPr txBox="1">
            <a:spLocks/>
          </p:cNvSpPr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1307" y="223610"/>
            <a:ext cx="1138247" cy="124220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AA33902-83EE-43E5-81E4-9CE281CFF68B}"/>
              </a:ext>
            </a:extLst>
          </p:cNvPr>
          <p:cNvSpPr txBox="1">
            <a:spLocks/>
          </p:cNvSpPr>
          <p:nvPr/>
        </p:nvSpPr>
        <p:spPr>
          <a:xfrm>
            <a:off x="128098" y="128360"/>
            <a:ext cx="1051518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Разделы рабочей программы воспитания</a:t>
            </a:r>
            <a:endParaRPr lang="ru-RU" sz="2400" b="1" dirty="0">
              <a:solidFill>
                <a:srgbClr val="005D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374732" y="654770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40527" y="1502229"/>
            <a:ext cx="7654834" cy="395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Цели и задачи воспитания.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Особенности организуемого в образовательном учреждении воспитательного процесса; виды, формы и содержание деятельности.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Основные направления самоанализа воспитательной работы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apon\Downloads\IMG-85eb16024266ec6e1592d1048da949c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8970" y="1397726"/>
            <a:ext cx="3814355" cy="2612571"/>
          </a:xfrm>
          <a:prstGeom prst="rect">
            <a:avLst/>
          </a:prstGeom>
          <a:noFill/>
        </p:spPr>
      </p:pic>
      <p:pic>
        <p:nvPicPr>
          <p:cNvPr id="1028" name="Picture 4" descr="C:\Users\gapon\Downloads\20230821_142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95360" y="4219303"/>
            <a:ext cx="2670844" cy="2468880"/>
          </a:xfrm>
          <a:prstGeom prst="rect">
            <a:avLst/>
          </a:prstGeom>
          <a:noFill/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2A4513C-7046-4653-815F-DC2059F05210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36" r="12909"/>
          <a:stretch/>
        </p:blipFill>
        <p:spPr bwMode="auto">
          <a:xfrm>
            <a:off x="10711542" y="757645"/>
            <a:ext cx="948446" cy="993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xmlns="" val="19972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D956F7BE-F694-401C-A39C-45FF2333D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36" y="1280160"/>
            <a:ext cx="12097564" cy="557784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B8ED916-76CA-48F9-B12C-8C4DE5A9757C}"/>
              </a:ext>
            </a:extLst>
          </p:cNvPr>
          <p:cNvSpPr txBox="1">
            <a:spLocks/>
          </p:cNvSpPr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3740" y="210548"/>
            <a:ext cx="1554637" cy="169663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AA33902-83EE-43E5-81E4-9CE281CFF68B}"/>
              </a:ext>
            </a:extLst>
          </p:cNvPr>
          <p:cNvSpPr txBox="1">
            <a:spLocks/>
          </p:cNvSpPr>
          <p:nvPr/>
        </p:nvSpPr>
        <p:spPr>
          <a:xfrm>
            <a:off x="128098" y="223610"/>
            <a:ext cx="1051518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Цели и задачи воспитан</a:t>
            </a:r>
            <a:r>
              <a:rPr lang="ru-RU" sz="28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ия:</a:t>
            </a:r>
            <a:endParaRPr lang="ru-RU" sz="12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923372" y="1334040"/>
            <a:ext cx="45719" cy="2335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901301"/>
            <a:ext cx="6962503" cy="60016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itchFamily="34" charset="-128"/>
              <a:ea typeface="Times New Roman" pitchFamily="18" charset="0"/>
              <a:cs typeface="Arial Unicode MS" pitchFamily="34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200" dirty="0" smtClean="0">
              <a:solidFill>
                <a:srgbClr val="333333"/>
              </a:solidFill>
              <a:latin typeface="Arial Unicode MS" pitchFamily="34" charset="-128"/>
              <a:ea typeface="Times New Roman" pitchFamily="18" charset="0"/>
              <a:cs typeface="Arial Unicode MS" pitchFamily="34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 обучающихся  чувства патриотизма, гражданственности;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Освоение  и принятие норм, ценностей и традиций российского общества;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Приобретение  необходимого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социокультурного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опыта поведения, общения, межличностных социальных отношений, применения полученных знаний;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Достижения  личностных результатов освоения общеобразовательных программ.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Достижению поставленной цели воспитания школьников будет способствовать решение следующих основных задач: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усвоение общепринятых норм, духовно-нравственных ценностей, традиций, которые выработало российское общество (социально значимых знаний);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и развитие личностных отношений к этим нормам, ценностям, традициям (их освоение, принятие);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приобретение соответствующих знаний норм, ценностей, традиций социокультурного опыта поведения, общения, межличностных и социальных отношений, применения полученных знаний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gapon\Downloads\20230821_141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9260" y="1828800"/>
            <a:ext cx="3474718" cy="2606038"/>
          </a:xfrm>
          <a:prstGeom prst="rect">
            <a:avLst/>
          </a:prstGeom>
          <a:noFill/>
        </p:spPr>
      </p:pic>
      <p:pic>
        <p:nvPicPr>
          <p:cNvPr id="3077" name="Picture 5" descr="C:\Users\gapon\Downloads\20230821_141352.jpg"/>
          <p:cNvPicPr>
            <a:picLocks noChangeAspect="1" noChangeArrowheads="1"/>
          </p:cNvPicPr>
          <p:nvPr/>
        </p:nvPicPr>
        <p:blipFill>
          <a:blip r:embed="rId5" cstate="print"/>
          <a:srcRect t="4579" r="2244" b="26737"/>
          <a:stretch>
            <a:fillRect/>
          </a:stretch>
        </p:blipFill>
        <p:spPr bwMode="auto">
          <a:xfrm>
            <a:off x="7153150" y="4023360"/>
            <a:ext cx="3466953" cy="1763486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2A4513C-7046-4653-815F-DC2059F05210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36" r="12909"/>
          <a:stretch/>
        </p:blipFill>
        <p:spPr bwMode="auto">
          <a:xfrm>
            <a:off x="10567851" y="979714"/>
            <a:ext cx="901339" cy="927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xmlns="" val="19079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D956F7BE-F694-401C-A39C-45FF2333D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36618"/>
            <a:ext cx="12192000" cy="562138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B8ED916-76CA-48F9-B12C-8C4DE5A9757C}"/>
              </a:ext>
            </a:extLst>
          </p:cNvPr>
          <p:cNvSpPr txBox="1">
            <a:spLocks/>
          </p:cNvSpPr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9004" y="0"/>
            <a:ext cx="1373380" cy="1498818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AA33902-83EE-43E5-81E4-9CE281CFF68B}"/>
              </a:ext>
            </a:extLst>
          </p:cNvPr>
          <p:cNvSpPr txBox="1">
            <a:spLocks/>
          </p:cNvSpPr>
          <p:nvPr/>
        </p:nvSpPr>
        <p:spPr>
          <a:xfrm>
            <a:off x="1240970" y="209006"/>
            <a:ext cx="7419703" cy="3918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Модули рабочей программы воспитания:</a:t>
            </a:r>
            <a:endParaRPr lang="ru-RU" sz="2400" b="1" dirty="0">
              <a:solidFill>
                <a:srgbClr val="005D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440046" y="837651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D956F7BE-F694-401C-A39C-45FF2333D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332" y="1815774"/>
            <a:ext cx="8416834" cy="1345438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/>
        </p:nvGraphicFramePr>
        <p:xfrm>
          <a:off x="587829" y="927463"/>
          <a:ext cx="9353005" cy="574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2A4513C-7046-4653-815F-DC2059F05210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36" r="12909"/>
          <a:stretch/>
        </p:blipFill>
        <p:spPr bwMode="auto">
          <a:xfrm>
            <a:off x="10325672" y="694249"/>
            <a:ext cx="1361229" cy="12869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xmlns="" val="19972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D956F7BE-F694-401C-A39C-45FF2333D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36618"/>
            <a:ext cx="12192000" cy="562138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B8ED916-76CA-48F9-B12C-8C4DE5A9757C}"/>
              </a:ext>
            </a:extLst>
          </p:cNvPr>
          <p:cNvSpPr txBox="1">
            <a:spLocks/>
          </p:cNvSpPr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AA33902-83EE-43E5-81E4-9CE281CFF68B}"/>
              </a:ext>
            </a:extLst>
          </p:cNvPr>
          <p:cNvSpPr txBox="1">
            <a:spLocks/>
          </p:cNvSpPr>
          <p:nvPr/>
        </p:nvSpPr>
        <p:spPr>
          <a:xfrm>
            <a:off x="128098" y="128360"/>
            <a:ext cx="1051518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Направления воспитания:</a:t>
            </a:r>
            <a:endParaRPr lang="ru-RU" sz="14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D956F7BE-F694-401C-A39C-45FF2333D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771" y="1389018"/>
            <a:ext cx="9300756" cy="5264039"/>
          </a:xfrm>
          <a:prstGeom prst="rect">
            <a:avLst/>
          </a:prstGeom>
        </p:spPr>
      </p:pic>
      <p:pic>
        <p:nvPicPr>
          <p:cNvPr id="11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D956F7BE-F694-401C-A39C-45FF2333D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332" y="1815774"/>
            <a:ext cx="8416834" cy="1345438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/>
        </p:nvGraphicFramePr>
        <p:xfrm>
          <a:off x="496389" y="1267098"/>
          <a:ext cx="10045337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2A4513C-7046-4653-815F-DC2059F05210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36" r="12909"/>
          <a:stretch/>
        </p:blipFill>
        <p:spPr bwMode="auto">
          <a:xfrm>
            <a:off x="10946674" y="1306286"/>
            <a:ext cx="822959" cy="927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xmlns="" val="19972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D956F7BE-F694-401C-A39C-45FF2333D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36618"/>
            <a:ext cx="12192000" cy="562138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B8ED916-76CA-48F9-B12C-8C4DE5A9757C}"/>
              </a:ext>
            </a:extLst>
          </p:cNvPr>
          <p:cNvSpPr txBox="1">
            <a:spLocks/>
          </p:cNvSpPr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7615" y="497930"/>
            <a:ext cx="1984385" cy="216562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AA33902-83EE-43E5-81E4-9CE281CFF68B}"/>
              </a:ext>
            </a:extLst>
          </p:cNvPr>
          <p:cNvSpPr txBox="1">
            <a:spLocks/>
          </p:cNvSpPr>
          <p:nvPr/>
        </p:nvSpPr>
        <p:spPr>
          <a:xfrm>
            <a:off x="2899954" y="169817"/>
            <a:ext cx="7067006" cy="7837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Сетевое взаимодействие</a:t>
            </a:r>
            <a:endParaRPr lang="ru-RU" sz="14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094514" y="2220686"/>
            <a:ext cx="5362819" cy="585414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ФОК «Импульс», Таёжное ЛПУ МГ</a:t>
            </a:r>
            <a:endParaRPr lang="ru-RU" sz="2400" b="1" dirty="0">
              <a:solidFill>
                <a:srgbClr val="005D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029200" y="3095897"/>
            <a:ext cx="5428133" cy="631385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МБОУ ДОД «ДДТ»</a:t>
            </a:r>
            <a:endParaRPr lang="ru-RU" sz="2400" b="1" dirty="0">
              <a:solidFill>
                <a:srgbClr val="005D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5042263" y="4036423"/>
            <a:ext cx="5415071" cy="599699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 </a:t>
            </a:r>
            <a:r>
              <a:rPr lang="ru-RU" sz="2000" b="1" dirty="0" smtClean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МКУ «</a:t>
            </a:r>
            <a:r>
              <a:rPr lang="ru-RU" sz="2000" b="1" dirty="0" err="1" smtClean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Унъюганская</a:t>
            </a:r>
            <a:r>
              <a:rPr lang="ru-RU" sz="2000" b="1" dirty="0" smtClean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 библиотека семейного чтения имени Е.Д. </a:t>
            </a:r>
            <a:r>
              <a:rPr lang="ru-RU" sz="2000" b="1" dirty="0" err="1" smtClean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Айпина</a:t>
            </a:r>
            <a:endParaRPr lang="ru-RU" sz="2400" b="1" dirty="0">
              <a:solidFill>
                <a:srgbClr val="005D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5003074" y="4963886"/>
            <a:ext cx="5454261" cy="601113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МКУ ДК «Лесник»</a:t>
            </a:r>
            <a:endParaRPr lang="ru-RU" sz="2400" b="1" dirty="0">
              <a:solidFill>
                <a:srgbClr val="005D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5042262" y="5917474"/>
            <a:ext cx="5415073" cy="549438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5D9B"/>
                </a:solidFill>
                <a:latin typeface="Times New Roman" pitchFamily="18" charset="0"/>
                <a:cs typeface="Times New Roman" pitchFamily="18" charset="0"/>
              </a:rPr>
              <a:t>МБОУ «ДШИ»</a:t>
            </a:r>
            <a:endParaRPr lang="ru-RU" sz="2400" b="1" dirty="0">
              <a:solidFill>
                <a:srgbClr val="005D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179653" y="2070820"/>
            <a:ext cx="858982" cy="829424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1</a:t>
            </a:r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166591" y="3018826"/>
            <a:ext cx="858982" cy="829424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2</a:t>
            </a:r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162789" y="3921869"/>
            <a:ext cx="858982" cy="829424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3</a:t>
            </a:r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162789" y="4845684"/>
            <a:ext cx="858982" cy="829424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4</a:t>
            </a:r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162789" y="5752659"/>
            <a:ext cx="858982" cy="829424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5</a:t>
            </a:r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0" name="Picture 2" descr="C:\Users\gapon\Downloads\IMG-d1b9b1c56bf354e9473c2d1d3f988a8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3209" y="1376701"/>
            <a:ext cx="2240326" cy="2516030"/>
          </a:xfrm>
          <a:prstGeom prst="rect">
            <a:avLst/>
          </a:prstGeom>
          <a:noFill/>
        </p:spPr>
      </p:pic>
      <p:pic>
        <p:nvPicPr>
          <p:cNvPr id="2051" name="Picture 3" descr="C:\Users\gapon\Downloads\IMG-ae0699772ea55bb3e6dfac330fdcff40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770" y="4036423"/>
            <a:ext cx="2974083" cy="2230562"/>
          </a:xfrm>
          <a:prstGeom prst="rect">
            <a:avLst/>
          </a:prstGeom>
          <a:noFill/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2A4513C-7046-4653-815F-DC2059F05210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36" r="12909"/>
          <a:stretch/>
        </p:blipFill>
        <p:spPr bwMode="auto">
          <a:xfrm>
            <a:off x="10789920" y="1632857"/>
            <a:ext cx="888274" cy="822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xmlns="" val="16364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216309" y="525236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Год педагога и наставника в Октябрьском районе</a:t>
            </a:r>
            <a:endParaRPr lang="ru-RU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un9-79.userapi.com/impg/Q7Fn37GwaZVsND9jecgrqYwNHx9Wzkn2nkO3JQ/CKKQOAuLd8U.jpg?size=1600x1201&amp;quality=95&amp;sign=d8c226a1733681527025185d276767e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392" y="1582240"/>
            <a:ext cx="2092777" cy="1570891"/>
          </a:xfrm>
          <a:prstGeom prst="rect">
            <a:avLst/>
          </a:prstGeom>
          <a:noFill/>
          <a:ln w="28575">
            <a:solidFill>
              <a:srgbClr val="E1CD8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.userapi.com/impg/HvKH_uUdPVQCJxqZh_wDbKe40zGHflO-rIwAEg/Yw7jzc1H0MI.jpg?size=1555x1047&amp;quality=95&amp;sign=3bc6e675a99f994026511bc1ad18dde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614" y="3307422"/>
            <a:ext cx="2550589" cy="1717342"/>
          </a:xfrm>
          <a:prstGeom prst="rect">
            <a:avLst/>
          </a:prstGeom>
          <a:noFill/>
          <a:ln w="28575">
            <a:solidFill>
              <a:srgbClr val="E1CD8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12.userapi.com/impg/6oElS_-Yk6TEeLn5Yn6DoObIZeewN22DwKJXMQ/onqZP1NAqwE.jpg?size=1600x1201&amp;quality=95&amp;sign=95882460072695d174ec3814b1ce985c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5191080"/>
            <a:ext cx="2092777" cy="1548631"/>
          </a:xfrm>
          <a:prstGeom prst="rect">
            <a:avLst/>
          </a:prstGeom>
          <a:noFill/>
          <a:ln w="28575">
            <a:solidFill>
              <a:srgbClr val="E1CD8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926413762"/>
              </p:ext>
            </p:extLst>
          </p:nvPr>
        </p:nvGraphicFramePr>
        <p:xfrm>
          <a:off x="2930534" y="2308043"/>
          <a:ext cx="8860462" cy="3809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AutoShape 14" descr="https://st3.depositphotos.com/3894705/17562/i/1600/depositphotos_175629814-stock-photo-green-tick-symb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4326" y="2552717"/>
            <a:ext cx="483989" cy="4839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3374" y="3239827"/>
            <a:ext cx="483989" cy="4839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625" y="3970639"/>
            <a:ext cx="483989" cy="48398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873" y="4712215"/>
            <a:ext cx="483989" cy="4839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4326" y="5414720"/>
            <a:ext cx="483989" cy="48398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2A4513C-7046-4653-815F-DC2059F05210}"/>
              </a:ext>
            </a:extLst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36" r="12909"/>
          <a:stretch/>
        </p:blipFill>
        <p:spPr bwMode="auto">
          <a:xfrm>
            <a:off x="10933611" y="1449976"/>
            <a:ext cx="822959" cy="6270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xmlns="" val="32090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7707</TotalTime>
  <Words>418</Words>
  <Application>Microsoft Office PowerPoint</Application>
  <PresentationFormat>Произвольный</PresentationFormat>
  <Paragraphs>102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Августовское совещание работников образования Октябрьского района</vt:lpstr>
      <vt:lpstr>Августовское совещание работников образования Октябрьского района</vt:lpstr>
      <vt:lpstr>Августовское совещание работников образования Октябрьского района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Ботова Анна Викторовна</dc:creator>
  <cp:lastModifiedBy>Алексей Гапон</cp:lastModifiedBy>
  <cp:revision>286</cp:revision>
  <cp:lastPrinted>2023-07-12T12:50:19Z</cp:lastPrinted>
  <dcterms:created xsi:type="dcterms:W3CDTF">2023-03-23T08:12:55Z</dcterms:created>
  <dcterms:modified xsi:type="dcterms:W3CDTF">2023-08-21T12:57:15Z</dcterms:modified>
</cp:coreProperties>
</file>